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sldIdLst>
    <p:sldId id="263" r:id="rId4"/>
    <p:sldId id="267" r:id="rId5"/>
    <p:sldId id="266" r:id="rId6"/>
    <p:sldId id="268" r:id="rId7"/>
    <p:sldId id="270" r:id="rId8"/>
    <p:sldId id="272" r:id="rId9"/>
    <p:sldId id="274" r:id="rId10"/>
    <p:sldId id="262"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6" r:id="rId32"/>
    <p:sldId id="295" r:id="rId33"/>
    <p:sldId id="299" r:id="rId34"/>
    <p:sldId id="300" r:id="rId35"/>
    <p:sldId id="301" r:id="rId36"/>
    <p:sldId id="308" r:id="rId37"/>
    <p:sldId id="309" r:id="rId38"/>
    <p:sldId id="324" r:id="rId39"/>
    <p:sldId id="323" r:id="rId40"/>
    <p:sldId id="312" r:id="rId41"/>
    <p:sldId id="313" r:id="rId42"/>
    <p:sldId id="314" r:id="rId43"/>
    <p:sldId id="315" r:id="rId44"/>
    <p:sldId id="316" r:id="rId45"/>
    <p:sldId id="317" r:id="rId46"/>
    <p:sldId id="325" r:id="rId47"/>
    <p:sldId id="321" r:id="rId48"/>
    <p:sldId id="318" r:id="rId49"/>
    <p:sldId id="322" r:id="rId50"/>
    <p:sldId id="304" r:id="rId51"/>
    <p:sldId id="305" r:id="rId52"/>
    <p:sldId id="306" r:id="rId53"/>
    <p:sldId id="30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C73D"/>
    <a:srgbClr val="E5E5E5"/>
    <a:srgbClr val="FFFFFF"/>
    <a:srgbClr val="ECECEC"/>
    <a:srgbClr val="F5E8B8"/>
    <a:srgbClr val="F1F1BD"/>
    <a:srgbClr val="FF5F57"/>
    <a:srgbClr val="AD7A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F159D-8132-D0CB-EC83-875E3941E27B}" v="11" dt="2022-11-02T08:39:53.333"/>
    <p1510:client id="{27CCEE96-A796-451F-B665-3DBCB8C10523}" v="19" dt="2022-11-02T15:48:32.504"/>
    <p1510:client id="{335F3389-B84A-6C79-286F-EC9BC31C4C2E}" v="47" dt="2022-11-03T02:24:06.224"/>
    <p1510:client id="{4B6DAE6F-7281-4C58-9B3F-EB12F08A63FA}" v="30" dt="2022-11-03T00:18:01.738"/>
    <p1510:client id="{519855CB-CE63-451D-95C6-938D204BF7B6}" v="7" dt="2022-11-10T14:51:04.788"/>
    <p1510:client id="{6A31E45D-43CB-816E-B9F0-25441036C528}" v="66" dt="2022-11-02T09:15:42.481"/>
    <p1510:client id="{746EE6A4-45CE-4F1D-9B8D-77B386F864ED}" v="2" dt="2022-11-02T15:35:43.420"/>
    <p1510:client id="{75F6BE06-CB3B-2933-876E-5E9F2327993F}" v="10" dt="2022-11-02T16:10:50.564"/>
    <p1510:client id="{7C548F2A-59CF-4B60-9F3B-5131B1D90719}" v="239" dt="2022-11-02T16:26:18.481"/>
    <p1510:client id="{7E7FE61F-44E8-4705-A784-FEF09B17C1BD}" v="2" dt="2022-11-02T13:56:08.378"/>
    <p1510:client id="{9A78B1F8-0162-4FF2-B19B-208AFD64542D}" v="3" dt="2022-11-02T14:03:39.749"/>
    <p1510:client id="{A45B14DC-101C-473B-8672-7DFFB2380043}" v="43" dt="2022-11-02T14:06:54.008"/>
    <p1510:client id="{A5C253E9-B7A3-97CC-8538-99103D2B42FF}" v="41" dt="2022-11-02T16:18:14.505"/>
    <p1510:client id="{B5BE6B99-B98B-494C-8161-3CB5C69FDE27}" v="33" dt="2022-11-02T14:48:46.446"/>
    <p1510:client id="{C19EBBCA-9F0B-4AB3-B1E2-0C803BDD6A76}" v="106" dt="2022-11-02T14:44:50.058"/>
    <p1510:client id="{FD698D40-FDBC-4E66-8C97-090A132FEE34}" v="4" dt="2022-11-02T14:59:46.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Michael Alfaras" userId="S::dcalfaras@student.apc.edu.ph::194793d4-d014-4305-91c2-8167b887db09" providerId="AD" clId="Web-{A5C253E9-B7A3-97CC-8538-99103D2B42FF}"/>
    <pc:docChg chg="delSld modSld">
      <pc:chgData name="Dan Michael Alfaras" userId="S::dcalfaras@student.apc.edu.ph::194793d4-d014-4305-91c2-8167b887db09" providerId="AD" clId="Web-{A5C253E9-B7A3-97CC-8538-99103D2B42FF}" dt="2022-11-02T16:18:14.505" v="37"/>
      <pc:docMkLst>
        <pc:docMk/>
      </pc:docMkLst>
      <pc:sldChg chg="modSp">
        <pc:chgData name="Dan Michael Alfaras" userId="S::dcalfaras@student.apc.edu.ph::194793d4-d014-4305-91c2-8167b887db09" providerId="AD" clId="Web-{A5C253E9-B7A3-97CC-8538-99103D2B42FF}" dt="2022-11-02T16:17:15.550" v="35" actId="1076"/>
        <pc:sldMkLst>
          <pc:docMk/>
          <pc:sldMk cId="1395405525" sldId="285"/>
        </pc:sldMkLst>
        <pc:picChg chg="mod">
          <ac:chgData name="Dan Michael Alfaras" userId="S::dcalfaras@student.apc.edu.ph::194793d4-d014-4305-91c2-8167b887db09" providerId="AD" clId="Web-{A5C253E9-B7A3-97CC-8538-99103D2B42FF}" dt="2022-11-02T16:17:15.550" v="35" actId="1076"/>
          <ac:picMkLst>
            <pc:docMk/>
            <pc:sldMk cId="1395405525" sldId="285"/>
            <ac:picMk id="2" creationId="{90101190-EE21-666C-BBBE-625174DAC16C}"/>
          </ac:picMkLst>
        </pc:picChg>
      </pc:sldChg>
      <pc:sldChg chg="addSp delSp modSp">
        <pc:chgData name="Dan Michael Alfaras" userId="S::dcalfaras@student.apc.edu.ph::194793d4-d014-4305-91c2-8167b887db09" providerId="AD" clId="Web-{A5C253E9-B7A3-97CC-8538-99103D2B42FF}" dt="2022-11-02T16:17:06.175" v="32" actId="1076"/>
        <pc:sldMkLst>
          <pc:docMk/>
          <pc:sldMk cId="517025790" sldId="286"/>
        </pc:sldMkLst>
        <pc:picChg chg="add del mod">
          <ac:chgData name="Dan Michael Alfaras" userId="S::dcalfaras@student.apc.edu.ph::194793d4-d014-4305-91c2-8167b887db09" providerId="AD" clId="Web-{A5C253E9-B7A3-97CC-8538-99103D2B42FF}" dt="2022-11-02T16:16:33.096" v="27"/>
          <ac:picMkLst>
            <pc:docMk/>
            <pc:sldMk cId="517025790" sldId="286"/>
            <ac:picMk id="3" creationId="{895BA2D3-B382-111F-08DA-C6DADB2BDDD4}"/>
          </ac:picMkLst>
        </pc:picChg>
        <pc:picChg chg="add del mod">
          <ac:chgData name="Dan Michael Alfaras" userId="S::dcalfaras@student.apc.edu.ph::194793d4-d014-4305-91c2-8167b887db09" providerId="AD" clId="Web-{A5C253E9-B7A3-97CC-8538-99103D2B42FF}" dt="2022-11-02T16:15:45.501" v="3"/>
          <ac:picMkLst>
            <pc:docMk/>
            <pc:sldMk cId="517025790" sldId="286"/>
            <ac:picMk id="4" creationId="{E4CF0DC9-CC88-80A0-A0B5-C3F96DCE6574}"/>
          </ac:picMkLst>
        </pc:picChg>
        <pc:picChg chg="add del mod">
          <ac:chgData name="Dan Michael Alfaras" userId="S::dcalfaras@student.apc.edu.ph::194793d4-d014-4305-91c2-8167b887db09" providerId="AD" clId="Web-{A5C253E9-B7A3-97CC-8538-99103D2B42FF}" dt="2022-11-02T16:16:09.392" v="17"/>
          <ac:picMkLst>
            <pc:docMk/>
            <pc:sldMk cId="517025790" sldId="286"/>
            <ac:picMk id="5" creationId="{BD5027AD-1587-AC02-7E3E-838E1018EFD8}"/>
          </ac:picMkLst>
        </pc:picChg>
        <pc:picChg chg="add mod modCrop">
          <ac:chgData name="Dan Michael Alfaras" userId="S::dcalfaras@student.apc.edu.ph::194793d4-d014-4305-91c2-8167b887db09" providerId="AD" clId="Web-{A5C253E9-B7A3-97CC-8538-99103D2B42FF}" dt="2022-11-02T16:17:06.175" v="32" actId="1076"/>
          <ac:picMkLst>
            <pc:docMk/>
            <pc:sldMk cId="517025790" sldId="286"/>
            <ac:picMk id="6" creationId="{EA110C13-EE65-4D33-BA14-FB2CD0A51EEB}"/>
          </ac:picMkLst>
        </pc:picChg>
      </pc:sldChg>
      <pc:sldChg chg="del">
        <pc:chgData name="Dan Michael Alfaras" userId="S::dcalfaras@student.apc.edu.ph::194793d4-d014-4305-91c2-8167b887db09" providerId="AD" clId="Web-{A5C253E9-B7A3-97CC-8538-99103D2B42FF}" dt="2022-11-02T16:18:13.271" v="36"/>
        <pc:sldMkLst>
          <pc:docMk/>
          <pc:sldMk cId="2163546975" sldId="319"/>
        </pc:sldMkLst>
      </pc:sldChg>
      <pc:sldChg chg="del">
        <pc:chgData name="Dan Michael Alfaras" userId="S::dcalfaras@student.apc.edu.ph::194793d4-d014-4305-91c2-8167b887db09" providerId="AD" clId="Web-{A5C253E9-B7A3-97CC-8538-99103D2B42FF}" dt="2022-11-02T16:18:14.505" v="37"/>
        <pc:sldMkLst>
          <pc:docMk/>
          <pc:sldMk cId="149347044" sldId="320"/>
        </pc:sldMkLst>
      </pc:sldChg>
    </pc:docChg>
  </pc:docChgLst>
  <pc:docChgLst>
    <pc:chgData name="Andre Viernes" userId="S::aoviernes@student.apc.edu.ph::e67c0ddc-2452-460a-bf43-55c307311564" providerId="AD" clId="Web-{7E7FE61F-44E8-4705-A784-FEF09B17C1BD}"/>
    <pc:docChg chg="modSld">
      <pc:chgData name="Andre Viernes" userId="S::aoviernes@student.apc.edu.ph::e67c0ddc-2452-460a-bf43-55c307311564" providerId="AD" clId="Web-{7E7FE61F-44E8-4705-A784-FEF09B17C1BD}" dt="2022-11-02T13:56:08.378" v="2" actId="20577"/>
      <pc:docMkLst>
        <pc:docMk/>
      </pc:docMkLst>
      <pc:sldChg chg="modSp">
        <pc:chgData name="Andre Viernes" userId="S::aoviernes@student.apc.edu.ph::e67c0ddc-2452-460a-bf43-55c307311564" providerId="AD" clId="Web-{7E7FE61F-44E8-4705-A784-FEF09B17C1BD}" dt="2022-11-02T13:56:08.378" v="2" actId="20577"/>
        <pc:sldMkLst>
          <pc:docMk/>
          <pc:sldMk cId="3076688401" sldId="282"/>
        </pc:sldMkLst>
        <pc:spChg chg="mod">
          <ac:chgData name="Andre Viernes" userId="S::aoviernes@student.apc.edu.ph::e67c0ddc-2452-460a-bf43-55c307311564" providerId="AD" clId="Web-{7E7FE61F-44E8-4705-A784-FEF09B17C1BD}" dt="2022-11-02T13:56:08.378" v="2" actId="20577"/>
          <ac:spMkLst>
            <pc:docMk/>
            <pc:sldMk cId="3076688401" sldId="282"/>
            <ac:spMk id="3" creationId="{B43724F7-52C5-8E49-3173-9D9C99274FFB}"/>
          </ac:spMkLst>
        </pc:spChg>
      </pc:sldChg>
    </pc:docChg>
  </pc:docChgLst>
  <pc:docChgLst>
    <pc:chgData name="Dan Michael Alfaras" userId="S::dcalfaras@student.apc.edu.ph::194793d4-d014-4305-91c2-8167b887db09" providerId="AD" clId="Web-{335F3389-B84A-6C79-286F-EC9BC31C4C2E}"/>
    <pc:docChg chg="modSld">
      <pc:chgData name="Dan Michael Alfaras" userId="S::dcalfaras@student.apc.edu.ph::194793d4-d014-4305-91c2-8167b887db09" providerId="AD" clId="Web-{335F3389-B84A-6C79-286F-EC9BC31C4C2E}" dt="2022-11-03T02:24:06.224" v="21" actId="1076"/>
      <pc:docMkLst>
        <pc:docMk/>
      </pc:docMkLst>
      <pc:sldChg chg="modSp">
        <pc:chgData name="Dan Michael Alfaras" userId="S::dcalfaras@student.apc.edu.ph::194793d4-d014-4305-91c2-8167b887db09" providerId="AD" clId="Web-{335F3389-B84A-6C79-286F-EC9BC31C4C2E}" dt="2022-11-03T02:23:49.380" v="18" actId="20577"/>
        <pc:sldMkLst>
          <pc:docMk/>
          <pc:sldMk cId="239249151" sldId="304"/>
        </pc:sldMkLst>
        <pc:spChg chg="mod">
          <ac:chgData name="Dan Michael Alfaras" userId="S::dcalfaras@student.apc.edu.ph::194793d4-d014-4305-91c2-8167b887db09" providerId="AD" clId="Web-{335F3389-B84A-6C79-286F-EC9BC31C4C2E}" dt="2022-11-03T02:23:49.380" v="18" actId="20577"/>
          <ac:spMkLst>
            <pc:docMk/>
            <pc:sldMk cId="239249151" sldId="304"/>
            <ac:spMk id="5" creationId="{EF44276E-CC57-81BF-A48A-0DCDFA530594}"/>
          </ac:spMkLst>
        </pc:spChg>
      </pc:sldChg>
      <pc:sldChg chg="modSp">
        <pc:chgData name="Dan Michael Alfaras" userId="S::dcalfaras@student.apc.edu.ph::194793d4-d014-4305-91c2-8167b887db09" providerId="AD" clId="Web-{335F3389-B84A-6C79-286F-EC9BC31C4C2E}" dt="2022-11-03T02:24:06.224" v="21" actId="1076"/>
        <pc:sldMkLst>
          <pc:docMk/>
          <pc:sldMk cId="1228365938" sldId="321"/>
        </pc:sldMkLst>
        <pc:spChg chg="mod">
          <ac:chgData name="Dan Michael Alfaras" userId="S::dcalfaras@student.apc.edu.ph::194793d4-d014-4305-91c2-8167b887db09" providerId="AD" clId="Web-{335F3389-B84A-6C79-286F-EC9BC31C4C2E}" dt="2022-11-03T02:24:06.224" v="21" actId="1076"/>
          <ac:spMkLst>
            <pc:docMk/>
            <pc:sldMk cId="1228365938" sldId="321"/>
            <ac:spMk id="4" creationId="{F27CB673-5637-32BE-D2BD-1B1223D608DC}"/>
          </ac:spMkLst>
        </pc:spChg>
      </pc:sldChg>
    </pc:docChg>
  </pc:docChgLst>
  <pc:docChgLst>
    <pc:chgData name="Andre Viernes" userId="S::aoviernes@student.apc.edu.ph::e67c0ddc-2452-460a-bf43-55c307311564" providerId="AD" clId="Web-{089F159D-8132-D0CB-EC83-875E3941E27B}"/>
    <pc:docChg chg="modSld">
      <pc:chgData name="Andre Viernes" userId="S::aoviernes@student.apc.edu.ph::e67c0ddc-2452-460a-bf43-55c307311564" providerId="AD" clId="Web-{089F159D-8132-D0CB-EC83-875E3941E27B}" dt="2022-11-02T08:39:53.333" v="9" actId="1076"/>
      <pc:docMkLst>
        <pc:docMk/>
      </pc:docMkLst>
      <pc:sldChg chg="addSp delSp modSp">
        <pc:chgData name="Andre Viernes" userId="S::aoviernes@student.apc.edu.ph::e67c0ddc-2452-460a-bf43-55c307311564" providerId="AD" clId="Web-{089F159D-8132-D0CB-EC83-875E3941E27B}" dt="2022-11-02T08:39:53.333" v="9" actId="1076"/>
        <pc:sldMkLst>
          <pc:docMk/>
          <pc:sldMk cId="727996657" sldId="314"/>
        </pc:sldMkLst>
        <pc:picChg chg="add mod">
          <ac:chgData name="Andre Viernes" userId="S::aoviernes@student.apc.edu.ph::e67c0ddc-2452-460a-bf43-55c307311564" providerId="AD" clId="Web-{089F159D-8132-D0CB-EC83-875E3941E27B}" dt="2022-11-02T08:39:53.333" v="9" actId="1076"/>
          <ac:picMkLst>
            <pc:docMk/>
            <pc:sldMk cId="727996657" sldId="314"/>
            <ac:picMk id="3" creationId="{38E7A516-A875-D3DD-D957-651E48119A4D}"/>
          </ac:picMkLst>
        </pc:picChg>
        <pc:picChg chg="del">
          <ac:chgData name="Andre Viernes" userId="S::aoviernes@student.apc.edu.ph::e67c0ddc-2452-460a-bf43-55c307311564" providerId="AD" clId="Web-{089F159D-8132-D0CB-EC83-875E3941E27B}" dt="2022-11-02T08:39:21.129" v="0"/>
          <ac:picMkLst>
            <pc:docMk/>
            <pc:sldMk cId="727996657" sldId="314"/>
            <ac:picMk id="8" creationId="{6C68E42A-161C-FFBF-513B-95EBF3F61895}"/>
          </ac:picMkLst>
        </pc:picChg>
      </pc:sldChg>
    </pc:docChg>
  </pc:docChgLst>
  <pc:docChgLst>
    <pc:chgData name="Dan Michael Alfaras" userId="S::dcalfaras@student.apc.edu.ph::194793d4-d014-4305-91c2-8167b887db09" providerId="AD" clId="Web-{7C548F2A-59CF-4B60-9F3B-5131B1D90719}"/>
    <pc:docChg chg="modSld">
      <pc:chgData name="Dan Michael Alfaras" userId="S::dcalfaras@student.apc.edu.ph::194793d4-d014-4305-91c2-8167b887db09" providerId="AD" clId="Web-{7C548F2A-59CF-4B60-9F3B-5131B1D90719}" dt="2022-11-02T16:26:16.543" v="185" actId="1076"/>
      <pc:docMkLst>
        <pc:docMk/>
      </pc:docMkLst>
      <pc:sldChg chg="modSp">
        <pc:chgData name="Dan Michael Alfaras" userId="S::dcalfaras@student.apc.edu.ph::194793d4-d014-4305-91c2-8167b887db09" providerId="AD" clId="Web-{7C548F2A-59CF-4B60-9F3B-5131B1D90719}" dt="2022-11-02T16:26:16.543" v="185" actId="1076"/>
        <pc:sldMkLst>
          <pc:docMk/>
          <pc:sldMk cId="1128348581" sldId="291"/>
        </pc:sldMkLst>
        <pc:picChg chg="mod">
          <ac:chgData name="Dan Michael Alfaras" userId="S::dcalfaras@student.apc.edu.ph::194793d4-d014-4305-91c2-8167b887db09" providerId="AD" clId="Web-{7C548F2A-59CF-4B60-9F3B-5131B1D90719}" dt="2022-11-02T16:26:16.543" v="185" actId="1076"/>
          <ac:picMkLst>
            <pc:docMk/>
            <pc:sldMk cId="1128348581" sldId="291"/>
            <ac:picMk id="3" creationId="{AA4BA3EB-DA00-0C68-A70F-6FAAA0A81D63}"/>
          </ac:picMkLst>
        </pc:picChg>
      </pc:sldChg>
      <pc:sldChg chg="modSp">
        <pc:chgData name="Dan Michael Alfaras" userId="S::dcalfaras@student.apc.edu.ph::194793d4-d014-4305-91c2-8167b887db09" providerId="AD" clId="Web-{7C548F2A-59CF-4B60-9F3B-5131B1D90719}" dt="2022-11-02T16:25:18.604" v="181"/>
        <pc:sldMkLst>
          <pc:docMk/>
          <pc:sldMk cId="239249151" sldId="304"/>
        </pc:sldMkLst>
        <pc:graphicFrameChg chg="mod modGraphic">
          <ac:chgData name="Dan Michael Alfaras" userId="S::dcalfaras@student.apc.edu.ph::194793d4-d014-4305-91c2-8167b887db09" providerId="AD" clId="Web-{7C548F2A-59CF-4B60-9F3B-5131B1D90719}" dt="2022-11-02T16:25:18.604" v="181"/>
          <ac:graphicFrameMkLst>
            <pc:docMk/>
            <pc:sldMk cId="239249151" sldId="304"/>
            <ac:graphicFrameMk id="4" creationId="{C32A78AD-74FE-89A0-8B53-1A4EE7080364}"/>
          </ac:graphicFrameMkLst>
        </pc:graphicFrameChg>
      </pc:sldChg>
    </pc:docChg>
  </pc:docChgLst>
  <pc:docChgLst>
    <pc:chgData name="Andre Viernes" userId="S::aoviernes@student.apc.edu.ph::e67c0ddc-2452-460a-bf43-55c307311564" providerId="AD" clId="Web-{FD698D40-FDBC-4E66-8C97-090A132FEE34}"/>
    <pc:docChg chg="addSld delSld">
      <pc:chgData name="Andre Viernes" userId="S::aoviernes@student.apc.edu.ph::e67c0ddc-2452-460a-bf43-55c307311564" providerId="AD" clId="Web-{FD698D40-FDBC-4E66-8C97-090A132FEE34}" dt="2022-11-02T14:59:46.959" v="3"/>
      <pc:docMkLst>
        <pc:docMk/>
      </pc:docMkLst>
      <pc:sldChg chg="del">
        <pc:chgData name="Andre Viernes" userId="S::aoviernes@student.apc.edu.ph::e67c0ddc-2452-460a-bf43-55c307311564" providerId="AD" clId="Web-{FD698D40-FDBC-4E66-8C97-090A132FEE34}" dt="2022-11-02T14:59:46.959" v="3"/>
        <pc:sldMkLst>
          <pc:docMk/>
          <pc:sldMk cId="3797327362" sldId="310"/>
        </pc:sldMkLst>
      </pc:sldChg>
      <pc:sldChg chg="del">
        <pc:chgData name="Andre Viernes" userId="S::aoviernes@student.apc.edu.ph::e67c0ddc-2452-460a-bf43-55c307311564" providerId="AD" clId="Web-{FD698D40-FDBC-4E66-8C97-090A132FEE34}" dt="2022-11-02T14:59:46.944" v="2"/>
        <pc:sldMkLst>
          <pc:docMk/>
          <pc:sldMk cId="2242631032" sldId="311"/>
        </pc:sldMkLst>
      </pc:sldChg>
      <pc:sldChg chg="add">
        <pc:chgData name="Andre Viernes" userId="S::aoviernes@student.apc.edu.ph::e67c0ddc-2452-460a-bf43-55c307311564" providerId="AD" clId="Web-{FD698D40-FDBC-4E66-8C97-090A132FEE34}" dt="2022-11-02T14:59:32.334" v="0"/>
        <pc:sldMkLst>
          <pc:docMk/>
          <pc:sldMk cId="132505494" sldId="323"/>
        </pc:sldMkLst>
      </pc:sldChg>
      <pc:sldChg chg="add">
        <pc:chgData name="Andre Viernes" userId="S::aoviernes@student.apc.edu.ph::e67c0ddc-2452-460a-bf43-55c307311564" providerId="AD" clId="Web-{FD698D40-FDBC-4E66-8C97-090A132FEE34}" dt="2022-11-02T14:59:33.162" v="1"/>
        <pc:sldMkLst>
          <pc:docMk/>
          <pc:sldMk cId="18158935" sldId="324"/>
        </pc:sldMkLst>
      </pc:sldChg>
    </pc:docChg>
  </pc:docChgLst>
  <pc:docChgLst>
    <pc:chgData name="Andre Viernes" userId="S::aoviernes@student.apc.edu.ph::e67c0ddc-2452-460a-bf43-55c307311564" providerId="AD" clId="Web-{27CCEE96-A796-451F-B665-3DBCB8C10523}"/>
    <pc:docChg chg="modSld">
      <pc:chgData name="Andre Viernes" userId="S::aoviernes@student.apc.edu.ph::e67c0ddc-2452-460a-bf43-55c307311564" providerId="AD" clId="Web-{27CCEE96-A796-451F-B665-3DBCB8C10523}" dt="2022-11-02T15:48:32.504" v="16" actId="14100"/>
      <pc:docMkLst>
        <pc:docMk/>
      </pc:docMkLst>
      <pc:sldChg chg="addSp delSp modSp">
        <pc:chgData name="Andre Viernes" userId="S::aoviernes@student.apc.edu.ph::e67c0ddc-2452-460a-bf43-55c307311564" providerId="AD" clId="Web-{27CCEE96-A796-451F-B665-3DBCB8C10523}" dt="2022-11-02T15:48:05.503" v="11"/>
        <pc:sldMkLst>
          <pc:docMk/>
          <pc:sldMk cId="3584726656" sldId="300"/>
        </pc:sldMkLst>
        <pc:picChg chg="add del">
          <ac:chgData name="Andre Viernes" userId="S::aoviernes@student.apc.edu.ph::e67c0ddc-2452-460a-bf43-55c307311564" providerId="AD" clId="Web-{27CCEE96-A796-451F-B665-3DBCB8C10523}" dt="2022-11-02T15:48:05.503" v="11"/>
          <ac:picMkLst>
            <pc:docMk/>
            <pc:sldMk cId="3584726656" sldId="300"/>
            <ac:picMk id="3" creationId="{2BC5865D-3193-0CF3-0C18-A3EF29DBD9AC}"/>
          </ac:picMkLst>
        </pc:picChg>
        <pc:picChg chg="add del mod">
          <ac:chgData name="Andre Viernes" userId="S::aoviernes@student.apc.edu.ph::e67c0ddc-2452-460a-bf43-55c307311564" providerId="AD" clId="Web-{27CCEE96-A796-451F-B665-3DBCB8C10523}" dt="2022-11-02T15:48:03.472" v="10"/>
          <ac:picMkLst>
            <pc:docMk/>
            <pc:sldMk cId="3584726656" sldId="300"/>
            <ac:picMk id="4" creationId="{221B980D-E6E7-9EAD-19C0-89FA7DB1C939}"/>
          </ac:picMkLst>
        </pc:picChg>
      </pc:sldChg>
      <pc:sldChg chg="addSp delSp modSp">
        <pc:chgData name="Andre Viernes" userId="S::aoviernes@student.apc.edu.ph::e67c0ddc-2452-460a-bf43-55c307311564" providerId="AD" clId="Web-{27CCEE96-A796-451F-B665-3DBCB8C10523}" dt="2022-11-02T15:48:32.504" v="16" actId="14100"/>
        <pc:sldMkLst>
          <pc:docMk/>
          <pc:sldMk cId="733067437" sldId="301"/>
        </pc:sldMkLst>
        <pc:picChg chg="del">
          <ac:chgData name="Andre Viernes" userId="S::aoviernes@student.apc.edu.ph::e67c0ddc-2452-460a-bf43-55c307311564" providerId="AD" clId="Web-{27CCEE96-A796-451F-B665-3DBCB8C10523}" dt="2022-11-02T15:48:11.128" v="12"/>
          <ac:picMkLst>
            <pc:docMk/>
            <pc:sldMk cId="733067437" sldId="301"/>
            <ac:picMk id="3" creationId="{2B2425A3-DFF2-8DCF-6916-607E396F4CDC}"/>
          </ac:picMkLst>
        </pc:picChg>
        <pc:picChg chg="add mod">
          <ac:chgData name="Andre Viernes" userId="S::aoviernes@student.apc.edu.ph::e67c0ddc-2452-460a-bf43-55c307311564" providerId="AD" clId="Web-{27CCEE96-A796-451F-B665-3DBCB8C10523}" dt="2022-11-02T15:48:32.504" v="16" actId="14100"/>
          <ac:picMkLst>
            <pc:docMk/>
            <pc:sldMk cId="733067437" sldId="301"/>
            <ac:picMk id="4" creationId="{E175FF79-C670-184D-DB68-21C280A639F9}"/>
          </ac:picMkLst>
        </pc:picChg>
      </pc:sldChg>
    </pc:docChg>
  </pc:docChgLst>
  <pc:docChgLst>
    <pc:chgData name="Andre Viernes" userId="S::aoviernes@student.apc.edu.ph::e67c0ddc-2452-460a-bf43-55c307311564" providerId="AD" clId="Web-{9A78B1F8-0162-4FF2-B19B-208AFD64542D}"/>
    <pc:docChg chg="modSld">
      <pc:chgData name="Andre Viernes" userId="S::aoviernes@student.apc.edu.ph::e67c0ddc-2452-460a-bf43-55c307311564" providerId="AD" clId="Web-{9A78B1F8-0162-4FF2-B19B-208AFD64542D}" dt="2022-11-02T14:03:39.749" v="2"/>
      <pc:docMkLst>
        <pc:docMk/>
      </pc:docMkLst>
      <pc:sldChg chg="addSp delSp modSp">
        <pc:chgData name="Andre Viernes" userId="S::aoviernes@student.apc.edu.ph::e67c0ddc-2452-460a-bf43-55c307311564" providerId="AD" clId="Web-{9A78B1F8-0162-4FF2-B19B-208AFD64542D}" dt="2022-11-02T14:03:39.749" v="2"/>
        <pc:sldMkLst>
          <pc:docMk/>
          <pc:sldMk cId="239249151" sldId="304"/>
        </pc:sldMkLst>
        <pc:graphicFrameChg chg="add mod">
          <ac:chgData name="Andre Viernes" userId="S::aoviernes@student.apc.edu.ph::e67c0ddc-2452-460a-bf43-55c307311564" providerId="AD" clId="Web-{9A78B1F8-0162-4FF2-B19B-208AFD64542D}" dt="2022-11-02T14:03:33.389" v="1"/>
          <ac:graphicFrameMkLst>
            <pc:docMk/>
            <pc:sldMk cId="239249151" sldId="304"/>
            <ac:graphicFrameMk id="4" creationId="{C32A78AD-74FE-89A0-8B53-1A4EE7080364}"/>
          </ac:graphicFrameMkLst>
        </pc:graphicFrameChg>
        <pc:picChg chg="del mod">
          <ac:chgData name="Andre Viernes" userId="S::aoviernes@student.apc.edu.ph::e67c0ddc-2452-460a-bf43-55c307311564" providerId="AD" clId="Web-{9A78B1F8-0162-4FF2-B19B-208AFD64542D}" dt="2022-11-02T14:03:39.749" v="2"/>
          <ac:picMkLst>
            <pc:docMk/>
            <pc:sldMk cId="239249151" sldId="304"/>
            <ac:picMk id="10" creationId="{7A5EB297-2630-BF1E-FB32-065E344734A4}"/>
          </ac:picMkLst>
        </pc:picChg>
      </pc:sldChg>
    </pc:docChg>
  </pc:docChgLst>
  <pc:docChgLst>
    <pc:chgData name="Andre Viernes" userId="S::aoviernes@student.apc.edu.ph::e67c0ddc-2452-460a-bf43-55c307311564" providerId="AD" clId="Web-{B5BE6B99-B98B-494C-8161-3CB5C69FDE27}"/>
    <pc:docChg chg="modSld">
      <pc:chgData name="Andre Viernes" userId="S::aoviernes@student.apc.edu.ph::e67c0ddc-2452-460a-bf43-55c307311564" providerId="AD" clId="Web-{B5BE6B99-B98B-494C-8161-3CB5C69FDE27}" dt="2022-11-02T14:48:46.446" v="23" actId="14100"/>
      <pc:docMkLst>
        <pc:docMk/>
      </pc:docMkLst>
      <pc:sldChg chg="addSp delSp modSp">
        <pc:chgData name="Andre Viernes" userId="S::aoviernes@student.apc.edu.ph::e67c0ddc-2452-460a-bf43-55c307311564" providerId="AD" clId="Web-{B5BE6B99-B98B-494C-8161-3CB5C69FDE27}" dt="2022-11-02T14:48:46.446" v="23" actId="14100"/>
        <pc:sldMkLst>
          <pc:docMk/>
          <pc:sldMk cId="1395405525" sldId="285"/>
        </pc:sldMkLst>
        <pc:spChg chg="add mod">
          <ac:chgData name="Andre Viernes" userId="S::aoviernes@student.apc.edu.ph::e67c0ddc-2452-460a-bf43-55c307311564" providerId="AD" clId="Web-{B5BE6B99-B98B-494C-8161-3CB5C69FDE27}" dt="2022-11-02T14:48:46.446" v="23" actId="14100"/>
          <ac:spMkLst>
            <pc:docMk/>
            <pc:sldMk cId="1395405525" sldId="285"/>
            <ac:spMk id="5" creationId="{1AFAA6A8-40A6-0D7D-92C4-4E81C02E1AEF}"/>
          </ac:spMkLst>
        </pc:spChg>
        <pc:picChg chg="add mod">
          <ac:chgData name="Andre Viernes" userId="S::aoviernes@student.apc.edu.ph::e67c0ddc-2452-460a-bf43-55c307311564" providerId="AD" clId="Web-{B5BE6B99-B98B-494C-8161-3CB5C69FDE27}" dt="2022-11-02T14:48:23.289" v="14" actId="1076"/>
          <ac:picMkLst>
            <pc:docMk/>
            <pc:sldMk cId="1395405525" sldId="285"/>
            <ac:picMk id="2" creationId="{90101190-EE21-666C-BBBE-625174DAC16C}"/>
          </ac:picMkLst>
        </pc:picChg>
        <pc:picChg chg="del">
          <ac:chgData name="Andre Viernes" userId="S::aoviernes@student.apc.edu.ph::e67c0ddc-2452-460a-bf43-55c307311564" providerId="AD" clId="Web-{B5BE6B99-B98B-494C-8161-3CB5C69FDE27}" dt="2022-11-02T14:47:25.820" v="0"/>
          <ac:picMkLst>
            <pc:docMk/>
            <pc:sldMk cId="1395405525" sldId="285"/>
            <ac:picMk id="26" creationId="{D3971FB5-B12F-B6C8-3988-F1259EB31035}"/>
          </ac:picMkLst>
        </pc:picChg>
      </pc:sldChg>
      <pc:sldChg chg="addSp delSp modSp">
        <pc:chgData name="Andre Viernes" userId="S::aoviernes@student.apc.edu.ph::e67c0ddc-2452-460a-bf43-55c307311564" providerId="AD" clId="Web-{B5BE6B99-B98B-494C-8161-3CB5C69FDE27}" dt="2022-11-02T14:48:16.977" v="12" actId="1076"/>
        <pc:sldMkLst>
          <pc:docMk/>
          <pc:sldMk cId="517025790" sldId="286"/>
        </pc:sldMkLst>
        <pc:picChg chg="add mod">
          <ac:chgData name="Andre Viernes" userId="S::aoviernes@student.apc.edu.ph::e67c0ddc-2452-460a-bf43-55c307311564" providerId="AD" clId="Web-{B5BE6B99-B98B-494C-8161-3CB5C69FDE27}" dt="2022-11-02T14:48:16.977" v="12" actId="1076"/>
          <ac:picMkLst>
            <pc:docMk/>
            <pc:sldMk cId="517025790" sldId="286"/>
            <ac:picMk id="3" creationId="{895BA2D3-B382-111F-08DA-C6DADB2BDDD4}"/>
          </ac:picMkLst>
        </pc:picChg>
        <pc:picChg chg="del">
          <ac:chgData name="Andre Viernes" userId="S::aoviernes@student.apc.edu.ph::e67c0ddc-2452-460a-bf43-55c307311564" providerId="AD" clId="Web-{B5BE6B99-B98B-494C-8161-3CB5C69FDE27}" dt="2022-11-02T14:47:59.289" v="9"/>
          <ac:picMkLst>
            <pc:docMk/>
            <pc:sldMk cId="517025790" sldId="286"/>
            <ac:picMk id="23" creationId="{1E1A7280-5B87-C8FB-32E0-BBBCD3DD344B}"/>
          </ac:picMkLst>
        </pc:picChg>
      </pc:sldChg>
    </pc:docChg>
  </pc:docChgLst>
  <pc:docChgLst>
    <pc:chgData name="Andre Viernes" userId="S::aoviernes@student.apc.edu.ph::e67c0ddc-2452-460a-bf43-55c307311564" providerId="AD" clId="Web-{746EE6A4-45CE-4F1D-9B8D-77B386F864ED}"/>
    <pc:docChg chg="addSld delSld">
      <pc:chgData name="Andre Viernes" userId="S::aoviernes@student.apc.edu.ph::e67c0ddc-2452-460a-bf43-55c307311564" providerId="AD" clId="Web-{746EE6A4-45CE-4F1D-9B8D-77B386F864ED}" dt="2022-11-02T15:35:43.420" v="1"/>
      <pc:docMkLst>
        <pc:docMk/>
      </pc:docMkLst>
      <pc:sldChg chg="del">
        <pc:chgData name="Andre Viernes" userId="S::aoviernes@student.apc.edu.ph::e67c0ddc-2452-460a-bf43-55c307311564" providerId="AD" clId="Web-{746EE6A4-45CE-4F1D-9B8D-77B386F864ED}" dt="2022-11-02T15:35:43.420" v="1"/>
        <pc:sldMkLst>
          <pc:docMk/>
          <pc:sldMk cId="3679279111" sldId="302"/>
        </pc:sldMkLst>
      </pc:sldChg>
      <pc:sldChg chg="add replId">
        <pc:chgData name="Andre Viernes" userId="S::aoviernes@student.apc.edu.ph::e67c0ddc-2452-460a-bf43-55c307311564" providerId="AD" clId="Web-{746EE6A4-45CE-4F1D-9B8D-77B386F864ED}" dt="2022-11-02T15:35:32.763" v="0"/>
        <pc:sldMkLst>
          <pc:docMk/>
          <pc:sldMk cId="1456031154" sldId="325"/>
        </pc:sldMkLst>
      </pc:sldChg>
    </pc:docChg>
  </pc:docChgLst>
  <pc:docChgLst>
    <pc:chgData name="Andre Viernes" userId="S::aoviernes@student.apc.edu.ph::e67c0ddc-2452-460a-bf43-55c307311564" providerId="AD" clId="Web-{519855CB-CE63-451D-95C6-938D204BF7B6}"/>
    <pc:docChg chg="modSld">
      <pc:chgData name="Andre Viernes" userId="S::aoviernes@student.apc.edu.ph::e67c0ddc-2452-460a-bf43-55c307311564" providerId="AD" clId="Web-{519855CB-CE63-451D-95C6-938D204BF7B6}" dt="2022-11-10T14:51:04.788" v="5" actId="1076"/>
      <pc:docMkLst>
        <pc:docMk/>
      </pc:docMkLst>
      <pc:sldChg chg="addSp modSp">
        <pc:chgData name="Andre Viernes" userId="S::aoviernes@student.apc.edu.ph::e67c0ddc-2452-460a-bf43-55c307311564" providerId="AD" clId="Web-{519855CB-CE63-451D-95C6-938D204BF7B6}" dt="2022-11-10T14:51:04.788" v="5" actId="1076"/>
        <pc:sldMkLst>
          <pc:docMk/>
          <pc:sldMk cId="3035611857" sldId="295"/>
        </pc:sldMkLst>
        <pc:picChg chg="add mod">
          <ac:chgData name="Andre Viernes" userId="S::aoviernes@student.apc.edu.ph::e67c0ddc-2452-460a-bf43-55c307311564" providerId="AD" clId="Web-{519855CB-CE63-451D-95C6-938D204BF7B6}" dt="2022-11-10T14:51:04.788" v="5" actId="1076"/>
          <ac:picMkLst>
            <pc:docMk/>
            <pc:sldMk cId="3035611857" sldId="295"/>
            <ac:picMk id="3" creationId="{17B3482A-0187-EBC2-F05C-8B6EBFDD7BC7}"/>
          </ac:picMkLst>
        </pc:picChg>
      </pc:sldChg>
    </pc:docChg>
  </pc:docChgLst>
  <pc:docChgLst>
    <pc:chgData name="Andre Viernes" userId="S::aoviernes@student.apc.edu.ph::e67c0ddc-2452-460a-bf43-55c307311564" providerId="AD" clId="Web-{6A31E45D-43CB-816E-B9F0-25441036C528}"/>
    <pc:docChg chg="modSld">
      <pc:chgData name="Andre Viernes" userId="S::aoviernes@student.apc.edu.ph::e67c0ddc-2452-460a-bf43-55c307311564" providerId="AD" clId="Web-{6A31E45D-43CB-816E-B9F0-25441036C528}" dt="2022-11-02T09:15:42.481" v="59" actId="1076"/>
      <pc:docMkLst>
        <pc:docMk/>
      </pc:docMkLst>
      <pc:sldChg chg="modSp">
        <pc:chgData name="Andre Viernes" userId="S::aoviernes@student.apc.edu.ph::e67c0ddc-2452-460a-bf43-55c307311564" providerId="AD" clId="Web-{6A31E45D-43CB-816E-B9F0-25441036C528}" dt="2022-11-02T09:12:36.818" v="8" actId="20577"/>
        <pc:sldMkLst>
          <pc:docMk/>
          <pc:sldMk cId="266622221" sldId="272"/>
        </pc:sldMkLst>
        <pc:spChg chg="mod">
          <ac:chgData name="Andre Viernes" userId="S::aoviernes@student.apc.edu.ph::e67c0ddc-2452-460a-bf43-55c307311564" providerId="AD" clId="Web-{6A31E45D-43CB-816E-B9F0-25441036C528}" dt="2022-11-02T09:12:36.818" v="8" actId="20577"/>
          <ac:spMkLst>
            <pc:docMk/>
            <pc:sldMk cId="266622221" sldId="272"/>
            <ac:spMk id="2" creationId="{59CFD789-2D47-C816-E3B3-6B4D97E9AA8E}"/>
          </ac:spMkLst>
        </pc:spChg>
      </pc:sldChg>
      <pc:sldChg chg="modSp">
        <pc:chgData name="Andre Viernes" userId="S::aoviernes@student.apc.edu.ph::e67c0ddc-2452-460a-bf43-55c307311564" providerId="AD" clId="Web-{6A31E45D-43CB-816E-B9F0-25441036C528}" dt="2022-11-02T09:13:02.850" v="12" actId="20577"/>
        <pc:sldMkLst>
          <pc:docMk/>
          <pc:sldMk cId="1705896668" sldId="276"/>
        </pc:sldMkLst>
        <pc:spChg chg="mod">
          <ac:chgData name="Andre Viernes" userId="S::aoviernes@student.apc.edu.ph::e67c0ddc-2452-460a-bf43-55c307311564" providerId="AD" clId="Web-{6A31E45D-43CB-816E-B9F0-25441036C528}" dt="2022-11-02T09:13:02.850" v="12" actId="20577"/>
          <ac:spMkLst>
            <pc:docMk/>
            <pc:sldMk cId="1705896668" sldId="276"/>
            <ac:spMk id="3" creationId="{88BA739F-F5AB-B36C-74A4-11339F3EA1FB}"/>
          </ac:spMkLst>
        </pc:spChg>
      </pc:sldChg>
      <pc:sldChg chg="modSp">
        <pc:chgData name="Andre Viernes" userId="S::aoviernes@student.apc.edu.ph::e67c0ddc-2452-460a-bf43-55c307311564" providerId="AD" clId="Web-{6A31E45D-43CB-816E-B9F0-25441036C528}" dt="2022-11-02T09:14:00.134" v="41" actId="20577"/>
        <pc:sldMkLst>
          <pc:docMk/>
          <pc:sldMk cId="3076688401" sldId="282"/>
        </pc:sldMkLst>
        <pc:spChg chg="mod">
          <ac:chgData name="Andre Viernes" userId="S::aoviernes@student.apc.edu.ph::e67c0ddc-2452-460a-bf43-55c307311564" providerId="AD" clId="Web-{6A31E45D-43CB-816E-B9F0-25441036C528}" dt="2022-11-02T09:14:00.134" v="41" actId="20577"/>
          <ac:spMkLst>
            <pc:docMk/>
            <pc:sldMk cId="3076688401" sldId="282"/>
            <ac:spMk id="3" creationId="{B43724F7-52C5-8E49-3173-9D9C99274FFB}"/>
          </ac:spMkLst>
        </pc:spChg>
      </pc:sldChg>
      <pc:sldChg chg="addSp delSp modSp">
        <pc:chgData name="Andre Viernes" userId="S::aoviernes@student.apc.edu.ph::e67c0ddc-2452-460a-bf43-55c307311564" providerId="AD" clId="Web-{6A31E45D-43CB-816E-B9F0-25441036C528}" dt="2022-11-02T09:15:42.481" v="59" actId="1076"/>
        <pc:sldMkLst>
          <pc:docMk/>
          <pc:sldMk cId="3584726656" sldId="300"/>
        </pc:sldMkLst>
        <pc:picChg chg="add mod">
          <ac:chgData name="Andre Viernes" userId="S::aoviernes@student.apc.edu.ph::e67c0ddc-2452-460a-bf43-55c307311564" providerId="AD" clId="Web-{6A31E45D-43CB-816E-B9F0-25441036C528}" dt="2022-11-02T09:15:42.481" v="59" actId="1076"/>
          <ac:picMkLst>
            <pc:docMk/>
            <pc:sldMk cId="3584726656" sldId="300"/>
            <ac:picMk id="3" creationId="{2BC5865D-3193-0CF3-0C18-A3EF29DBD9AC}"/>
          </ac:picMkLst>
        </pc:picChg>
        <pc:picChg chg="del">
          <ac:chgData name="Andre Viernes" userId="S::aoviernes@student.apc.edu.ph::e67c0ddc-2452-460a-bf43-55c307311564" providerId="AD" clId="Web-{6A31E45D-43CB-816E-B9F0-25441036C528}" dt="2022-11-02T09:15:26.152" v="54"/>
          <ac:picMkLst>
            <pc:docMk/>
            <pc:sldMk cId="3584726656" sldId="300"/>
            <ac:picMk id="24" creationId="{8E356012-16F9-C955-5618-651741E45C9F}"/>
          </ac:picMkLst>
        </pc:picChg>
      </pc:sldChg>
      <pc:sldChg chg="addSp delSp modSp">
        <pc:chgData name="Andre Viernes" userId="S::aoviernes@student.apc.edu.ph::e67c0ddc-2452-460a-bf43-55c307311564" providerId="AD" clId="Web-{6A31E45D-43CB-816E-B9F0-25441036C528}" dt="2022-11-02T09:15:22.637" v="53" actId="1076"/>
        <pc:sldMkLst>
          <pc:docMk/>
          <pc:sldMk cId="733067437" sldId="301"/>
        </pc:sldMkLst>
        <pc:picChg chg="add mod">
          <ac:chgData name="Andre Viernes" userId="S::aoviernes@student.apc.edu.ph::e67c0ddc-2452-460a-bf43-55c307311564" providerId="AD" clId="Web-{6A31E45D-43CB-816E-B9F0-25441036C528}" dt="2022-11-02T09:15:22.637" v="53" actId="1076"/>
          <ac:picMkLst>
            <pc:docMk/>
            <pc:sldMk cId="733067437" sldId="301"/>
            <ac:picMk id="3" creationId="{2B2425A3-DFF2-8DCF-6916-607E396F4CDC}"/>
          </ac:picMkLst>
        </pc:picChg>
        <pc:picChg chg="del">
          <ac:chgData name="Andre Viernes" userId="S::aoviernes@student.apc.edu.ph::e67c0ddc-2452-460a-bf43-55c307311564" providerId="AD" clId="Web-{6A31E45D-43CB-816E-B9F0-25441036C528}" dt="2022-11-02T09:15:00.917" v="48"/>
          <ac:picMkLst>
            <pc:docMk/>
            <pc:sldMk cId="733067437" sldId="301"/>
            <ac:picMk id="27" creationId="{CEF5F76E-8D99-37D1-46BA-5918B9BEC323}"/>
          </ac:picMkLst>
        </pc:picChg>
      </pc:sldChg>
      <pc:sldChg chg="addSp delSp modSp">
        <pc:chgData name="Andre Viernes" userId="S::aoviernes@student.apc.edu.ph::e67c0ddc-2452-460a-bf43-55c307311564" providerId="AD" clId="Web-{6A31E45D-43CB-816E-B9F0-25441036C528}" dt="2022-11-02T09:14:48.807" v="47" actId="1076"/>
        <pc:sldMkLst>
          <pc:docMk/>
          <pc:sldMk cId="727996657" sldId="314"/>
        </pc:sldMkLst>
        <pc:picChg chg="del">
          <ac:chgData name="Andre Viernes" userId="S::aoviernes@student.apc.edu.ph::e67c0ddc-2452-460a-bf43-55c307311564" providerId="AD" clId="Web-{6A31E45D-43CB-816E-B9F0-25441036C528}" dt="2022-11-02T09:14:33.807" v="43"/>
          <ac:picMkLst>
            <pc:docMk/>
            <pc:sldMk cId="727996657" sldId="314"/>
            <ac:picMk id="3" creationId="{38E7A516-A875-D3DD-D957-651E48119A4D}"/>
          </ac:picMkLst>
        </pc:picChg>
        <pc:picChg chg="add mod">
          <ac:chgData name="Andre Viernes" userId="S::aoviernes@student.apc.edu.ph::e67c0ddc-2452-460a-bf43-55c307311564" providerId="AD" clId="Web-{6A31E45D-43CB-816E-B9F0-25441036C528}" dt="2022-11-02T09:14:48.807" v="47" actId="1076"/>
          <ac:picMkLst>
            <pc:docMk/>
            <pc:sldMk cId="727996657" sldId="314"/>
            <ac:picMk id="4" creationId="{1BA2778A-8CAB-EF26-947E-450540A530CC}"/>
          </ac:picMkLst>
        </pc:picChg>
      </pc:sldChg>
    </pc:docChg>
  </pc:docChgLst>
  <pc:docChgLst>
    <pc:chgData name="Andre Viernes" userId="S::aoviernes@student.apc.edu.ph::e67c0ddc-2452-460a-bf43-55c307311564" providerId="AD" clId="Web-{A45B14DC-101C-473B-8672-7DFFB2380043}"/>
    <pc:docChg chg="modSld">
      <pc:chgData name="Andre Viernes" userId="S::aoviernes@student.apc.edu.ph::e67c0ddc-2452-460a-bf43-55c307311564" providerId="AD" clId="Web-{A45B14DC-101C-473B-8672-7DFFB2380043}" dt="2022-11-02T14:06:53.321" v="27"/>
      <pc:docMkLst>
        <pc:docMk/>
      </pc:docMkLst>
      <pc:sldChg chg="modSp">
        <pc:chgData name="Andre Viernes" userId="S::aoviernes@student.apc.edu.ph::e67c0ddc-2452-460a-bf43-55c307311564" providerId="AD" clId="Web-{A45B14DC-101C-473B-8672-7DFFB2380043}" dt="2022-11-02T14:06:53.321" v="27"/>
        <pc:sldMkLst>
          <pc:docMk/>
          <pc:sldMk cId="239249151" sldId="304"/>
        </pc:sldMkLst>
        <pc:graphicFrameChg chg="mod modGraphic">
          <ac:chgData name="Andre Viernes" userId="S::aoviernes@student.apc.edu.ph::e67c0ddc-2452-460a-bf43-55c307311564" providerId="AD" clId="Web-{A45B14DC-101C-473B-8672-7DFFB2380043}" dt="2022-11-02T14:06:53.321" v="27"/>
          <ac:graphicFrameMkLst>
            <pc:docMk/>
            <pc:sldMk cId="239249151" sldId="304"/>
            <ac:graphicFrameMk id="4" creationId="{C32A78AD-74FE-89A0-8B53-1A4EE7080364}"/>
          </ac:graphicFrameMkLst>
        </pc:graphicFrameChg>
      </pc:sldChg>
    </pc:docChg>
  </pc:docChgLst>
  <pc:docChgLst>
    <pc:chgData name="Andre Viernes" userId="S::aoviernes@student.apc.edu.ph::e67c0ddc-2452-460a-bf43-55c307311564" providerId="AD" clId="Web-{4B6DAE6F-7281-4C58-9B3F-EB12F08A63FA}"/>
    <pc:docChg chg="modSld">
      <pc:chgData name="Andre Viernes" userId="S::aoviernes@student.apc.edu.ph::e67c0ddc-2452-460a-bf43-55c307311564" providerId="AD" clId="Web-{4B6DAE6F-7281-4C58-9B3F-EB12F08A63FA}" dt="2022-11-03T00:18:01.738" v="14" actId="1076"/>
      <pc:docMkLst>
        <pc:docMk/>
      </pc:docMkLst>
      <pc:sldChg chg="addSp modSp">
        <pc:chgData name="Andre Viernes" userId="S::aoviernes@student.apc.edu.ph::e67c0ddc-2452-460a-bf43-55c307311564" providerId="AD" clId="Web-{4B6DAE6F-7281-4C58-9B3F-EB12F08A63FA}" dt="2022-11-03T00:18:01.738" v="14" actId="1076"/>
        <pc:sldMkLst>
          <pc:docMk/>
          <pc:sldMk cId="239249151" sldId="304"/>
        </pc:sldMkLst>
        <pc:spChg chg="add mod">
          <ac:chgData name="Andre Viernes" userId="S::aoviernes@student.apc.edu.ph::e67c0ddc-2452-460a-bf43-55c307311564" providerId="AD" clId="Web-{4B6DAE6F-7281-4C58-9B3F-EB12F08A63FA}" dt="2022-11-03T00:18:01.738" v="14" actId="1076"/>
          <ac:spMkLst>
            <pc:docMk/>
            <pc:sldMk cId="239249151" sldId="304"/>
            <ac:spMk id="5" creationId="{EF44276E-CC57-81BF-A48A-0DCDFA530594}"/>
          </ac:spMkLst>
        </pc:spChg>
      </pc:sldChg>
      <pc:sldChg chg="addSp modSp">
        <pc:chgData name="Andre Viernes" userId="S::aoviernes@student.apc.edu.ph::e67c0ddc-2452-460a-bf43-55c307311564" providerId="AD" clId="Web-{4B6DAE6F-7281-4C58-9B3F-EB12F08A63FA}" dt="2022-11-03T00:17:49.440" v="10" actId="1076"/>
        <pc:sldMkLst>
          <pc:docMk/>
          <pc:sldMk cId="1228365938" sldId="321"/>
        </pc:sldMkLst>
        <pc:spChg chg="add mod">
          <ac:chgData name="Andre Viernes" userId="S::aoviernes@student.apc.edu.ph::e67c0ddc-2452-460a-bf43-55c307311564" providerId="AD" clId="Web-{4B6DAE6F-7281-4C58-9B3F-EB12F08A63FA}" dt="2022-11-03T00:17:49.440" v="10" actId="1076"/>
          <ac:spMkLst>
            <pc:docMk/>
            <pc:sldMk cId="1228365938" sldId="321"/>
            <ac:spMk id="4" creationId="{F27CB673-5637-32BE-D2BD-1B1223D608DC}"/>
          </ac:spMkLst>
        </pc:spChg>
      </pc:sldChg>
    </pc:docChg>
  </pc:docChgLst>
  <pc:docChgLst>
    <pc:chgData name="Andre Viernes" userId="S::aoviernes@student.apc.edu.ph::e67c0ddc-2452-460a-bf43-55c307311564" providerId="AD" clId="Web-{C19EBBCA-9F0B-4AB3-B1E2-0C803BDD6A76}"/>
    <pc:docChg chg="addSld modSld sldOrd">
      <pc:chgData name="Andre Viernes" userId="S::aoviernes@student.apc.edu.ph::e67c0ddc-2452-460a-bf43-55c307311564" providerId="AD" clId="Web-{C19EBBCA-9F0B-4AB3-B1E2-0C803BDD6A76}" dt="2022-11-02T14:44:50.058" v="60" actId="1076"/>
      <pc:docMkLst>
        <pc:docMk/>
      </pc:docMkLst>
      <pc:sldChg chg="addSp delSp modSp">
        <pc:chgData name="Andre Viernes" userId="S::aoviernes@student.apc.edu.ph::e67c0ddc-2452-460a-bf43-55c307311564" providerId="AD" clId="Web-{C19EBBCA-9F0B-4AB3-B1E2-0C803BDD6A76}" dt="2022-11-02T14:40:45.800" v="8" actId="1076"/>
        <pc:sldMkLst>
          <pc:docMk/>
          <pc:sldMk cId="1128348581" sldId="291"/>
        </pc:sldMkLst>
        <pc:picChg chg="add mod">
          <ac:chgData name="Andre Viernes" userId="S::aoviernes@student.apc.edu.ph::e67c0ddc-2452-460a-bf43-55c307311564" providerId="AD" clId="Web-{C19EBBCA-9F0B-4AB3-B1E2-0C803BDD6A76}" dt="2022-11-02T14:40:45.800" v="8" actId="1076"/>
          <ac:picMkLst>
            <pc:docMk/>
            <pc:sldMk cId="1128348581" sldId="291"/>
            <ac:picMk id="3" creationId="{AA4BA3EB-DA00-0C68-A70F-6FAAA0A81D63}"/>
          </ac:picMkLst>
        </pc:picChg>
        <pc:picChg chg="del">
          <ac:chgData name="Andre Viernes" userId="S::aoviernes@student.apc.edu.ph::e67c0ddc-2452-460a-bf43-55c307311564" providerId="AD" clId="Web-{C19EBBCA-9F0B-4AB3-B1E2-0C803BDD6A76}" dt="2022-11-02T14:40:32.269" v="5"/>
          <ac:picMkLst>
            <pc:docMk/>
            <pc:sldMk cId="1128348581" sldId="291"/>
            <ac:picMk id="11" creationId="{2C36DE5B-2A7F-6DB4-20D9-93A99CBB4654}"/>
          </ac:picMkLst>
        </pc:picChg>
      </pc:sldChg>
      <pc:sldChg chg="addSp delSp modSp">
        <pc:chgData name="Andre Viernes" userId="S::aoviernes@student.apc.edu.ph::e67c0ddc-2452-460a-bf43-55c307311564" providerId="AD" clId="Web-{C19EBBCA-9F0B-4AB3-B1E2-0C803BDD6A76}" dt="2022-11-02T14:37:36.123" v="4" actId="14100"/>
        <pc:sldMkLst>
          <pc:docMk/>
          <pc:sldMk cId="2077695269" sldId="299"/>
        </pc:sldMkLst>
        <pc:picChg chg="add mod">
          <ac:chgData name="Andre Viernes" userId="S::aoviernes@student.apc.edu.ph::e67c0ddc-2452-460a-bf43-55c307311564" providerId="AD" clId="Web-{C19EBBCA-9F0B-4AB3-B1E2-0C803BDD6A76}" dt="2022-11-02T14:37:36.123" v="4" actId="14100"/>
          <ac:picMkLst>
            <pc:docMk/>
            <pc:sldMk cId="2077695269" sldId="299"/>
            <ac:picMk id="3" creationId="{AAA0C3FF-A29E-D2BA-B423-B023C7B23183}"/>
          </ac:picMkLst>
        </pc:picChg>
        <pc:picChg chg="del">
          <ac:chgData name="Andre Viernes" userId="S::aoviernes@student.apc.edu.ph::e67c0ddc-2452-460a-bf43-55c307311564" providerId="AD" clId="Web-{C19EBBCA-9F0B-4AB3-B1E2-0C803BDD6A76}" dt="2022-11-02T14:37:16.700" v="0"/>
          <ac:picMkLst>
            <pc:docMk/>
            <pc:sldMk cId="2077695269" sldId="299"/>
            <ac:picMk id="11" creationId="{076B847A-6424-621C-5237-076208DA7AEA}"/>
          </ac:picMkLst>
        </pc:picChg>
      </pc:sldChg>
      <pc:sldChg chg="addSp delSp modSp ord">
        <pc:chgData name="Andre Viernes" userId="S::aoviernes@student.apc.edu.ph::e67c0ddc-2452-460a-bf43-55c307311564" providerId="AD" clId="Web-{C19EBBCA-9F0B-4AB3-B1E2-0C803BDD6A76}" dt="2022-11-02T14:43:35.430" v="40" actId="1076"/>
        <pc:sldMkLst>
          <pc:docMk/>
          <pc:sldMk cId="779569725" sldId="318"/>
        </pc:sldMkLst>
        <pc:spChg chg="add del mod">
          <ac:chgData name="Andre Viernes" userId="S::aoviernes@student.apc.edu.ph::e67c0ddc-2452-460a-bf43-55c307311564" providerId="AD" clId="Web-{C19EBBCA-9F0B-4AB3-B1E2-0C803BDD6A76}" dt="2022-11-02T14:41:53.193" v="20"/>
          <ac:spMkLst>
            <pc:docMk/>
            <pc:sldMk cId="779569725" sldId="318"/>
            <ac:spMk id="11" creationId="{A9FE6F1C-44D8-0A49-2702-73A7B64EB14A}"/>
          </ac:spMkLst>
        </pc:spChg>
        <pc:graphicFrameChg chg="add del mod">
          <ac:chgData name="Andre Viernes" userId="S::aoviernes@student.apc.edu.ph::e67c0ddc-2452-460a-bf43-55c307311564" providerId="AD" clId="Web-{C19EBBCA-9F0B-4AB3-B1E2-0C803BDD6A76}" dt="2022-11-02T14:43:19.086" v="36"/>
          <ac:graphicFrameMkLst>
            <pc:docMk/>
            <pc:sldMk cId="779569725" sldId="318"/>
            <ac:graphicFrameMk id="6" creationId="{2161D6C1-F57E-10EB-6687-BDAB78669CCD}"/>
          </ac:graphicFrameMkLst>
        </pc:graphicFrameChg>
        <pc:graphicFrameChg chg="add mod modGraphic">
          <ac:chgData name="Andre Viernes" userId="S::aoviernes@student.apc.edu.ph::e67c0ddc-2452-460a-bf43-55c307311564" providerId="AD" clId="Web-{C19EBBCA-9F0B-4AB3-B1E2-0C803BDD6A76}" dt="2022-11-02T14:43:35.430" v="40" actId="1076"/>
          <ac:graphicFrameMkLst>
            <pc:docMk/>
            <pc:sldMk cId="779569725" sldId="318"/>
            <ac:graphicFrameMk id="8" creationId="{573B6BED-DB46-7E40-04F2-80E12A64C22C}"/>
          </ac:graphicFrameMkLst>
        </pc:graphicFrameChg>
        <pc:graphicFrameChg chg="add del mod modGraphic">
          <ac:chgData name="Andre Viernes" userId="S::aoviernes@student.apc.edu.ph::e67c0ddc-2452-460a-bf43-55c307311564" providerId="AD" clId="Web-{C19EBBCA-9F0B-4AB3-B1E2-0C803BDD6A76}" dt="2022-11-02T14:41:46.224" v="18"/>
          <ac:graphicFrameMkLst>
            <pc:docMk/>
            <pc:sldMk cId="779569725" sldId="318"/>
            <ac:graphicFrameMk id="10" creationId="{A81D5F72-C81D-C5D5-9772-5B6E93EA5A16}"/>
          </ac:graphicFrameMkLst>
        </pc:graphicFrameChg>
        <pc:picChg chg="add del mod">
          <ac:chgData name="Andre Viernes" userId="S::aoviernes@student.apc.edu.ph::e67c0ddc-2452-460a-bf43-55c307311564" providerId="AD" clId="Web-{C19EBBCA-9F0B-4AB3-B1E2-0C803BDD6A76}" dt="2022-11-02T14:41:12.192" v="11"/>
          <ac:picMkLst>
            <pc:docMk/>
            <pc:sldMk cId="779569725" sldId="318"/>
            <ac:picMk id="3" creationId="{552E72CF-C105-23BD-C62A-C1DE17C8E783}"/>
          </ac:picMkLst>
        </pc:picChg>
        <pc:picChg chg="del">
          <ac:chgData name="Andre Viernes" userId="S::aoviernes@student.apc.edu.ph::e67c0ddc-2452-460a-bf43-55c307311564" providerId="AD" clId="Web-{C19EBBCA-9F0B-4AB3-B1E2-0C803BDD6A76}" dt="2022-11-02T14:41:08.848" v="9"/>
          <ac:picMkLst>
            <pc:docMk/>
            <pc:sldMk cId="779569725" sldId="318"/>
            <ac:picMk id="5" creationId="{8D19D0C7-9560-9C94-A987-24D6AB31FD88}"/>
          </ac:picMkLst>
        </pc:picChg>
      </pc:sldChg>
      <pc:sldChg chg="delSp modSp add replId">
        <pc:chgData name="Andre Viernes" userId="S::aoviernes@student.apc.edu.ph::e67c0ddc-2452-460a-bf43-55c307311564" providerId="AD" clId="Web-{C19EBBCA-9F0B-4AB3-B1E2-0C803BDD6A76}" dt="2022-11-02T14:43:10.742" v="34" actId="1076"/>
        <pc:sldMkLst>
          <pc:docMk/>
          <pc:sldMk cId="1228365938" sldId="321"/>
        </pc:sldMkLst>
        <pc:graphicFrameChg chg="mod modGraphic">
          <ac:chgData name="Andre Viernes" userId="S::aoviernes@student.apc.edu.ph::e67c0ddc-2452-460a-bf43-55c307311564" providerId="AD" clId="Web-{C19EBBCA-9F0B-4AB3-B1E2-0C803BDD6A76}" dt="2022-11-02T14:43:10.742" v="34" actId="1076"/>
          <ac:graphicFrameMkLst>
            <pc:docMk/>
            <pc:sldMk cId="1228365938" sldId="321"/>
            <ac:graphicFrameMk id="6" creationId="{2161D6C1-F57E-10EB-6687-BDAB78669CCD}"/>
          </ac:graphicFrameMkLst>
        </pc:graphicFrameChg>
        <pc:graphicFrameChg chg="del">
          <ac:chgData name="Andre Viernes" userId="S::aoviernes@student.apc.edu.ph::e67c0ddc-2452-460a-bf43-55c307311564" providerId="AD" clId="Web-{C19EBBCA-9F0B-4AB3-B1E2-0C803BDD6A76}" dt="2022-11-02T14:42:10.459" v="22"/>
          <ac:graphicFrameMkLst>
            <pc:docMk/>
            <pc:sldMk cId="1228365938" sldId="321"/>
            <ac:graphicFrameMk id="8" creationId="{573B6BED-DB46-7E40-04F2-80E12A64C22C}"/>
          </ac:graphicFrameMkLst>
        </pc:graphicFrameChg>
      </pc:sldChg>
      <pc:sldChg chg="addSp delSp modSp add replId">
        <pc:chgData name="Andre Viernes" userId="S::aoviernes@student.apc.edu.ph::e67c0ddc-2452-460a-bf43-55c307311564" providerId="AD" clId="Web-{C19EBBCA-9F0B-4AB3-B1E2-0C803BDD6A76}" dt="2022-11-02T14:44:50.058" v="60" actId="1076"/>
        <pc:sldMkLst>
          <pc:docMk/>
          <pc:sldMk cId="1574985402" sldId="322"/>
        </pc:sldMkLst>
        <pc:spChg chg="add del mod">
          <ac:chgData name="Andre Viernes" userId="S::aoviernes@student.apc.edu.ph::e67c0ddc-2452-460a-bf43-55c307311564" providerId="AD" clId="Web-{C19EBBCA-9F0B-4AB3-B1E2-0C803BDD6A76}" dt="2022-11-02T14:44:06.869" v="46"/>
          <ac:spMkLst>
            <pc:docMk/>
            <pc:sldMk cId="1574985402" sldId="322"/>
            <ac:spMk id="3" creationId="{25F39501-FE81-7D87-27C0-AE88D988F878}"/>
          </ac:spMkLst>
        </pc:spChg>
        <pc:spChg chg="add del mod">
          <ac:chgData name="Andre Viernes" userId="S::aoviernes@student.apc.edu.ph::e67c0ddc-2452-460a-bf43-55c307311564" providerId="AD" clId="Web-{C19EBBCA-9F0B-4AB3-B1E2-0C803BDD6A76}" dt="2022-11-02T14:44:19.151" v="49"/>
          <ac:spMkLst>
            <pc:docMk/>
            <pc:sldMk cId="1574985402" sldId="322"/>
            <ac:spMk id="4" creationId="{BF1B13C9-8090-A277-805C-1E1F7F8FE7CF}"/>
          </ac:spMkLst>
        </pc:spChg>
        <pc:spChg chg="add del mod">
          <ac:chgData name="Andre Viernes" userId="S::aoviernes@student.apc.edu.ph::e67c0ddc-2452-460a-bf43-55c307311564" providerId="AD" clId="Web-{C19EBBCA-9F0B-4AB3-B1E2-0C803BDD6A76}" dt="2022-11-02T14:44:36.526" v="55"/>
          <ac:spMkLst>
            <pc:docMk/>
            <pc:sldMk cId="1574985402" sldId="322"/>
            <ac:spMk id="12" creationId="{937BA742-9D46-B74B-60A7-337F5DAD1ACC}"/>
          </ac:spMkLst>
        </pc:spChg>
        <pc:graphicFrameChg chg="add del mod">
          <ac:chgData name="Andre Viernes" userId="S::aoviernes@student.apc.edu.ph::e67c0ddc-2452-460a-bf43-55c307311564" providerId="AD" clId="Web-{C19EBBCA-9F0B-4AB3-B1E2-0C803BDD6A76}" dt="2022-11-02T14:44:42.573" v="58"/>
          <ac:graphicFrameMkLst>
            <pc:docMk/>
            <pc:sldMk cId="1574985402" sldId="322"/>
            <ac:graphicFrameMk id="6" creationId="{203C0E00-21EB-B946-DE1F-BB516797A722}"/>
          </ac:graphicFrameMkLst>
        </pc:graphicFrameChg>
        <pc:graphicFrameChg chg="del">
          <ac:chgData name="Andre Viernes" userId="S::aoviernes@student.apc.edu.ph::e67c0ddc-2452-460a-bf43-55c307311564" providerId="AD" clId="Web-{C19EBBCA-9F0B-4AB3-B1E2-0C803BDD6A76}" dt="2022-11-02T14:43:41.899" v="42"/>
          <ac:graphicFrameMkLst>
            <pc:docMk/>
            <pc:sldMk cId="1574985402" sldId="322"/>
            <ac:graphicFrameMk id="8" creationId="{573B6BED-DB46-7E40-04F2-80E12A64C22C}"/>
          </ac:graphicFrameMkLst>
        </pc:graphicFrameChg>
        <pc:graphicFrameChg chg="add del mod">
          <ac:chgData name="Andre Viernes" userId="S::aoviernes@student.apc.edu.ph::e67c0ddc-2452-460a-bf43-55c307311564" providerId="AD" clId="Web-{C19EBBCA-9F0B-4AB3-B1E2-0C803BDD6A76}" dt="2022-11-02T14:44:41.604" v="57"/>
          <ac:graphicFrameMkLst>
            <pc:docMk/>
            <pc:sldMk cId="1574985402" sldId="322"/>
            <ac:graphicFrameMk id="9" creationId="{8010CE7B-2602-97E0-51ED-050593724E2A}"/>
          </ac:graphicFrameMkLst>
        </pc:graphicFrameChg>
        <pc:graphicFrameChg chg="add mod modGraphic">
          <ac:chgData name="Andre Viernes" userId="S::aoviernes@student.apc.edu.ph::e67c0ddc-2452-460a-bf43-55c307311564" providerId="AD" clId="Web-{C19EBBCA-9F0B-4AB3-B1E2-0C803BDD6A76}" dt="2022-11-02T14:44:50.058" v="60" actId="1076"/>
          <ac:graphicFrameMkLst>
            <pc:docMk/>
            <pc:sldMk cId="1574985402" sldId="322"/>
            <ac:graphicFrameMk id="11" creationId="{2EFA1E04-E35F-B864-95F8-B9F2084D0D8C}"/>
          </ac:graphicFrameMkLst>
        </pc:graphicFrameChg>
      </pc:sldChg>
    </pc:docChg>
  </pc:docChgLst>
  <pc:docChgLst>
    <pc:chgData name="Dan Michael Alfaras" userId="S::dcalfaras@student.apc.edu.ph::194793d4-d014-4305-91c2-8167b887db09" providerId="AD" clId="Web-{75F6BE06-CB3B-2933-876E-5E9F2327993F}"/>
    <pc:docChg chg="modSld">
      <pc:chgData name="Dan Michael Alfaras" userId="S::dcalfaras@student.apc.edu.ph::194793d4-d014-4305-91c2-8167b887db09" providerId="AD" clId="Web-{75F6BE06-CB3B-2933-876E-5E9F2327993F}" dt="2022-11-02T16:10:50.564" v="8" actId="14100"/>
      <pc:docMkLst>
        <pc:docMk/>
      </pc:docMkLst>
      <pc:sldChg chg="modSp">
        <pc:chgData name="Dan Michael Alfaras" userId="S::dcalfaras@student.apc.edu.ph::194793d4-d014-4305-91c2-8167b887db09" providerId="AD" clId="Web-{75F6BE06-CB3B-2933-876E-5E9F2327993F}" dt="2022-11-02T16:10:21.704" v="3" actId="1076"/>
        <pc:sldMkLst>
          <pc:docMk/>
          <pc:sldMk cId="2077695269" sldId="299"/>
        </pc:sldMkLst>
        <pc:picChg chg="mod">
          <ac:chgData name="Dan Michael Alfaras" userId="S::dcalfaras@student.apc.edu.ph::194793d4-d014-4305-91c2-8167b887db09" providerId="AD" clId="Web-{75F6BE06-CB3B-2933-876E-5E9F2327993F}" dt="2022-11-02T16:10:21.704" v="3" actId="1076"/>
          <ac:picMkLst>
            <pc:docMk/>
            <pc:sldMk cId="2077695269" sldId="299"/>
            <ac:picMk id="3" creationId="{AAA0C3FF-A29E-D2BA-B423-B023C7B23183}"/>
          </ac:picMkLst>
        </pc:picChg>
      </pc:sldChg>
      <pc:sldChg chg="modSp">
        <pc:chgData name="Dan Michael Alfaras" userId="S::dcalfaras@student.apc.edu.ph::194793d4-d014-4305-91c2-8167b887db09" providerId="AD" clId="Web-{75F6BE06-CB3B-2933-876E-5E9F2327993F}" dt="2022-11-02T16:10:50.564" v="8" actId="14100"/>
        <pc:sldMkLst>
          <pc:docMk/>
          <pc:sldMk cId="3584726656" sldId="300"/>
        </pc:sldMkLst>
        <pc:picChg chg="mod">
          <ac:chgData name="Dan Michael Alfaras" userId="S::dcalfaras@student.apc.edu.ph::194793d4-d014-4305-91c2-8167b887db09" providerId="AD" clId="Web-{75F6BE06-CB3B-2933-876E-5E9F2327993F}" dt="2022-11-02T16:10:50.564" v="8" actId="14100"/>
          <ac:picMkLst>
            <pc:docMk/>
            <pc:sldMk cId="3584726656" sldId="300"/>
            <ac:picMk id="3" creationId="{2BC5865D-3193-0CF3-0C18-A3EF29DBD9AC}"/>
          </ac:picMkLst>
        </pc:picChg>
      </pc:sldChg>
      <pc:sldChg chg="modSp">
        <pc:chgData name="Dan Michael Alfaras" userId="S::dcalfaras@student.apc.edu.ph::194793d4-d014-4305-91c2-8167b887db09" providerId="AD" clId="Web-{75F6BE06-CB3B-2933-876E-5E9F2327993F}" dt="2022-11-02T16:10:40.157" v="6" actId="14100"/>
        <pc:sldMkLst>
          <pc:docMk/>
          <pc:sldMk cId="733067437" sldId="301"/>
        </pc:sldMkLst>
        <pc:picChg chg="mod">
          <ac:chgData name="Dan Michael Alfaras" userId="S::dcalfaras@student.apc.edu.ph::194793d4-d014-4305-91c2-8167b887db09" providerId="AD" clId="Web-{75F6BE06-CB3B-2933-876E-5E9F2327993F}" dt="2022-11-02T16:10:40.157" v="6" actId="14100"/>
          <ac:picMkLst>
            <pc:docMk/>
            <pc:sldMk cId="733067437" sldId="301"/>
            <ac:picMk id="4" creationId="{E175FF79-C670-184D-DB68-21C280A639F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C107-2AE9-E27C-F0BD-AD04419279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06216C-8B62-0A91-993E-AA5DFDE59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805938-9EB4-DC90-792E-FF04DF97CED5}"/>
              </a:ext>
            </a:extLst>
          </p:cNvPr>
          <p:cNvSpPr>
            <a:spLocks noGrp="1"/>
          </p:cNvSpPr>
          <p:nvPr>
            <p:ph type="dt" sz="half" idx="10"/>
          </p:nvPr>
        </p:nvSpPr>
        <p:spPr/>
        <p:txBody>
          <a:bodyPr/>
          <a:lstStyle/>
          <a:p>
            <a:fld id="{6D261504-F7B7-F941-AF98-399F2B02945E}" type="datetimeFigureOut">
              <a:rPr lang="en-US" smtClean="0"/>
              <a:t>11/10/2022</a:t>
            </a:fld>
            <a:endParaRPr lang="en-US"/>
          </a:p>
        </p:txBody>
      </p:sp>
      <p:sp>
        <p:nvSpPr>
          <p:cNvPr id="5" name="Footer Placeholder 4">
            <a:extLst>
              <a:ext uri="{FF2B5EF4-FFF2-40B4-BE49-F238E27FC236}">
                <a16:creationId xmlns:a16="http://schemas.microsoft.com/office/drawing/2014/main" id="{4CF64078-36A3-5726-0149-20E9BBD42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BE9CF-EF81-F42D-6F07-CA9EA497C376}"/>
              </a:ext>
            </a:extLst>
          </p:cNvPr>
          <p:cNvSpPr>
            <a:spLocks noGrp="1"/>
          </p:cNvSpPr>
          <p:nvPr>
            <p:ph type="sldNum" sz="quarter" idx="12"/>
          </p:nvPr>
        </p:nvSpPr>
        <p:spPr/>
        <p:txBody>
          <a:bodyPr/>
          <a:lstStyle/>
          <a:p>
            <a:fld id="{1F8C7E02-2B1B-D749-BDFA-7AAE4D910075}" type="slidenum">
              <a:rPr lang="en-US" smtClean="0"/>
              <a:t>‹#›</a:t>
            </a:fld>
            <a:endParaRPr lang="en-US"/>
          </a:p>
        </p:txBody>
      </p:sp>
    </p:spTree>
    <p:extLst>
      <p:ext uri="{BB962C8B-B14F-4D97-AF65-F5344CB8AC3E}">
        <p14:creationId xmlns:p14="http://schemas.microsoft.com/office/powerpoint/2010/main" val="3870907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DB372-C45E-0A59-B0E3-704E04C754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869BCC-37CE-74CF-5F1D-DB029547EE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ECBBEA-ABD7-1223-52A7-43DC7E1CAAB3}"/>
              </a:ext>
            </a:extLst>
          </p:cNvPr>
          <p:cNvSpPr>
            <a:spLocks noGrp="1"/>
          </p:cNvSpPr>
          <p:nvPr>
            <p:ph type="dt" sz="half" idx="10"/>
          </p:nvPr>
        </p:nvSpPr>
        <p:spPr/>
        <p:txBody>
          <a:bodyPr/>
          <a:lstStyle/>
          <a:p>
            <a:fld id="{6D261504-F7B7-F941-AF98-399F2B02945E}" type="datetimeFigureOut">
              <a:rPr lang="en-US" smtClean="0"/>
              <a:t>11/10/2022</a:t>
            </a:fld>
            <a:endParaRPr lang="en-US"/>
          </a:p>
        </p:txBody>
      </p:sp>
      <p:sp>
        <p:nvSpPr>
          <p:cNvPr id="5" name="Footer Placeholder 4">
            <a:extLst>
              <a:ext uri="{FF2B5EF4-FFF2-40B4-BE49-F238E27FC236}">
                <a16:creationId xmlns:a16="http://schemas.microsoft.com/office/drawing/2014/main" id="{643F9AB7-314C-1AE5-80E0-68D717757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04E5E-188C-F350-EA78-E4A1DFA7E322}"/>
              </a:ext>
            </a:extLst>
          </p:cNvPr>
          <p:cNvSpPr>
            <a:spLocks noGrp="1"/>
          </p:cNvSpPr>
          <p:nvPr>
            <p:ph type="sldNum" sz="quarter" idx="12"/>
          </p:nvPr>
        </p:nvSpPr>
        <p:spPr/>
        <p:txBody>
          <a:bodyPr/>
          <a:lstStyle/>
          <a:p>
            <a:fld id="{1F8C7E02-2B1B-D749-BDFA-7AAE4D910075}" type="slidenum">
              <a:rPr lang="en-US" smtClean="0"/>
              <a:t>‹#›</a:t>
            </a:fld>
            <a:endParaRPr lang="en-US"/>
          </a:p>
        </p:txBody>
      </p:sp>
    </p:spTree>
    <p:extLst>
      <p:ext uri="{BB962C8B-B14F-4D97-AF65-F5344CB8AC3E}">
        <p14:creationId xmlns:p14="http://schemas.microsoft.com/office/powerpoint/2010/main" val="2716804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AA8CDF-18A3-9DC4-897A-99ACB47F0B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2DEEEB-D2E5-ED90-DC98-AAC105E9BA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9858B-F4BB-3F3E-4B18-9708679B04C9}"/>
              </a:ext>
            </a:extLst>
          </p:cNvPr>
          <p:cNvSpPr>
            <a:spLocks noGrp="1"/>
          </p:cNvSpPr>
          <p:nvPr>
            <p:ph type="dt" sz="half" idx="10"/>
          </p:nvPr>
        </p:nvSpPr>
        <p:spPr/>
        <p:txBody>
          <a:bodyPr/>
          <a:lstStyle/>
          <a:p>
            <a:fld id="{6D261504-F7B7-F941-AF98-399F2B02945E}" type="datetimeFigureOut">
              <a:rPr lang="en-US" smtClean="0"/>
              <a:t>11/10/2022</a:t>
            </a:fld>
            <a:endParaRPr lang="en-US"/>
          </a:p>
        </p:txBody>
      </p:sp>
      <p:sp>
        <p:nvSpPr>
          <p:cNvPr id="5" name="Footer Placeholder 4">
            <a:extLst>
              <a:ext uri="{FF2B5EF4-FFF2-40B4-BE49-F238E27FC236}">
                <a16:creationId xmlns:a16="http://schemas.microsoft.com/office/drawing/2014/main" id="{E4675FE8-E24F-CA40-2E84-78A2954030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BF580-6582-8942-CFD4-BB9E6720B27F}"/>
              </a:ext>
            </a:extLst>
          </p:cNvPr>
          <p:cNvSpPr>
            <a:spLocks noGrp="1"/>
          </p:cNvSpPr>
          <p:nvPr>
            <p:ph type="sldNum" sz="quarter" idx="12"/>
          </p:nvPr>
        </p:nvSpPr>
        <p:spPr/>
        <p:txBody>
          <a:bodyPr/>
          <a:lstStyle/>
          <a:p>
            <a:fld id="{1F8C7E02-2B1B-D749-BDFA-7AAE4D910075}" type="slidenum">
              <a:rPr lang="en-US" smtClean="0"/>
              <a:t>‹#›</a:t>
            </a:fld>
            <a:endParaRPr lang="en-US"/>
          </a:p>
        </p:txBody>
      </p:sp>
    </p:spTree>
    <p:extLst>
      <p:ext uri="{BB962C8B-B14F-4D97-AF65-F5344CB8AC3E}">
        <p14:creationId xmlns:p14="http://schemas.microsoft.com/office/powerpoint/2010/main" val="298243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B065C-0FAC-2229-961A-BD58B5F8BE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165B2-47E4-4A07-8676-6B6EDDA38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3B6E0C-1BDC-7F74-F02F-1186E076405F}"/>
              </a:ext>
            </a:extLst>
          </p:cNvPr>
          <p:cNvSpPr>
            <a:spLocks noGrp="1"/>
          </p:cNvSpPr>
          <p:nvPr>
            <p:ph type="dt" sz="half" idx="10"/>
          </p:nvPr>
        </p:nvSpPr>
        <p:spPr/>
        <p:txBody>
          <a:bodyPr/>
          <a:lstStyle/>
          <a:p>
            <a:fld id="{6D261504-F7B7-F941-AF98-399F2B02945E}" type="datetimeFigureOut">
              <a:rPr lang="en-US" smtClean="0"/>
              <a:t>11/10/2022</a:t>
            </a:fld>
            <a:endParaRPr lang="en-US"/>
          </a:p>
        </p:txBody>
      </p:sp>
      <p:sp>
        <p:nvSpPr>
          <p:cNvPr id="5" name="Footer Placeholder 4">
            <a:extLst>
              <a:ext uri="{FF2B5EF4-FFF2-40B4-BE49-F238E27FC236}">
                <a16:creationId xmlns:a16="http://schemas.microsoft.com/office/drawing/2014/main" id="{8974A305-EB80-D710-54CC-B8EC0CB12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E2712D-D2DC-F0D3-65D5-0C09FE30DBC4}"/>
              </a:ext>
            </a:extLst>
          </p:cNvPr>
          <p:cNvSpPr>
            <a:spLocks noGrp="1"/>
          </p:cNvSpPr>
          <p:nvPr>
            <p:ph type="sldNum" sz="quarter" idx="12"/>
          </p:nvPr>
        </p:nvSpPr>
        <p:spPr/>
        <p:txBody>
          <a:bodyPr/>
          <a:lstStyle/>
          <a:p>
            <a:fld id="{1F8C7E02-2B1B-D749-BDFA-7AAE4D910075}" type="slidenum">
              <a:rPr lang="en-US" smtClean="0"/>
              <a:t>‹#›</a:t>
            </a:fld>
            <a:endParaRPr lang="en-US"/>
          </a:p>
        </p:txBody>
      </p:sp>
    </p:spTree>
    <p:extLst>
      <p:ext uri="{BB962C8B-B14F-4D97-AF65-F5344CB8AC3E}">
        <p14:creationId xmlns:p14="http://schemas.microsoft.com/office/powerpoint/2010/main" val="3090594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2087-14E1-B0FB-B908-A51C8A1A4B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A2FE95-3E52-449E-28D0-80501FE16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13A9FC-DF96-E4AF-8D81-E971604C2373}"/>
              </a:ext>
            </a:extLst>
          </p:cNvPr>
          <p:cNvSpPr>
            <a:spLocks noGrp="1"/>
          </p:cNvSpPr>
          <p:nvPr>
            <p:ph type="dt" sz="half" idx="10"/>
          </p:nvPr>
        </p:nvSpPr>
        <p:spPr/>
        <p:txBody>
          <a:bodyPr/>
          <a:lstStyle/>
          <a:p>
            <a:fld id="{6D261504-F7B7-F941-AF98-399F2B02945E}" type="datetimeFigureOut">
              <a:rPr lang="en-US" smtClean="0"/>
              <a:t>11/10/2022</a:t>
            </a:fld>
            <a:endParaRPr lang="en-US"/>
          </a:p>
        </p:txBody>
      </p:sp>
      <p:sp>
        <p:nvSpPr>
          <p:cNvPr id="5" name="Footer Placeholder 4">
            <a:extLst>
              <a:ext uri="{FF2B5EF4-FFF2-40B4-BE49-F238E27FC236}">
                <a16:creationId xmlns:a16="http://schemas.microsoft.com/office/drawing/2014/main" id="{54CF4562-7486-F940-92E2-E3DB6142FD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DC4BCD-34EB-5AC8-BBF8-D4BDF2CEBDD3}"/>
              </a:ext>
            </a:extLst>
          </p:cNvPr>
          <p:cNvSpPr>
            <a:spLocks noGrp="1"/>
          </p:cNvSpPr>
          <p:nvPr>
            <p:ph type="sldNum" sz="quarter" idx="12"/>
          </p:nvPr>
        </p:nvSpPr>
        <p:spPr/>
        <p:txBody>
          <a:bodyPr/>
          <a:lstStyle/>
          <a:p>
            <a:fld id="{1F8C7E02-2B1B-D749-BDFA-7AAE4D910075}" type="slidenum">
              <a:rPr lang="en-US" smtClean="0"/>
              <a:t>‹#›</a:t>
            </a:fld>
            <a:endParaRPr lang="en-US"/>
          </a:p>
        </p:txBody>
      </p:sp>
    </p:spTree>
    <p:extLst>
      <p:ext uri="{BB962C8B-B14F-4D97-AF65-F5344CB8AC3E}">
        <p14:creationId xmlns:p14="http://schemas.microsoft.com/office/powerpoint/2010/main" val="535794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37BE-B900-F9F0-3144-A9110ECAE6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BAD72F-1962-6C8C-2B5E-30CE9BCE7A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1ED2EE-4EA7-EB74-D615-3F1A20040D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C4AB07-1914-B8F0-65F9-94F43C665968}"/>
              </a:ext>
            </a:extLst>
          </p:cNvPr>
          <p:cNvSpPr>
            <a:spLocks noGrp="1"/>
          </p:cNvSpPr>
          <p:nvPr>
            <p:ph type="dt" sz="half" idx="10"/>
          </p:nvPr>
        </p:nvSpPr>
        <p:spPr/>
        <p:txBody>
          <a:bodyPr/>
          <a:lstStyle/>
          <a:p>
            <a:fld id="{6D261504-F7B7-F941-AF98-399F2B02945E}" type="datetimeFigureOut">
              <a:rPr lang="en-US" smtClean="0"/>
              <a:t>11/10/2022</a:t>
            </a:fld>
            <a:endParaRPr lang="en-US"/>
          </a:p>
        </p:txBody>
      </p:sp>
      <p:sp>
        <p:nvSpPr>
          <p:cNvPr id="6" name="Footer Placeholder 5">
            <a:extLst>
              <a:ext uri="{FF2B5EF4-FFF2-40B4-BE49-F238E27FC236}">
                <a16:creationId xmlns:a16="http://schemas.microsoft.com/office/drawing/2014/main" id="{BFE9A1A2-D5AC-B98D-2498-40E729E6C3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08D3E6-D93E-08A4-17C8-B2254AA9E117}"/>
              </a:ext>
            </a:extLst>
          </p:cNvPr>
          <p:cNvSpPr>
            <a:spLocks noGrp="1"/>
          </p:cNvSpPr>
          <p:nvPr>
            <p:ph type="sldNum" sz="quarter" idx="12"/>
          </p:nvPr>
        </p:nvSpPr>
        <p:spPr/>
        <p:txBody>
          <a:bodyPr/>
          <a:lstStyle/>
          <a:p>
            <a:fld id="{1F8C7E02-2B1B-D749-BDFA-7AAE4D910075}" type="slidenum">
              <a:rPr lang="en-US" smtClean="0"/>
              <a:t>‹#›</a:t>
            </a:fld>
            <a:endParaRPr lang="en-US"/>
          </a:p>
        </p:txBody>
      </p:sp>
    </p:spTree>
    <p:extLst>
      <p:ext uri="{BB962C8B-B14F-4D97-AF65-F5344CB8AC3E}">
        <p14:creationId xmlns:p14="http://schemas.microsoft.com/office/powerpoint/2010/main" val="571470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3814-674C-10BE-0D52-003A6A05BA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696470-09E0-6463-EC39-171F731925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556ADA-75BD-721B-A1B2-198909AA27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F8C80A-C6F3-D3CF-9C02-CA2B780686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C054CF-32BE-D156-4148-0D615CB8FC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327E66-1C0D-0A04-0DFE-726913BA58E5}"/>
              </a:ext>
            </a:extLst>
          </p:cNvPr>
          <p:cNvSpPr>
            <a:spLocks noGrp="1"/>
          </p:cNvSpPr>
          <p:nvPr>
            <p:ph type="dt" sz="half" idx="10"/>
          </p:nvPr>
        </p:nvSpPr>
        <p:spPr/>
        <p:txBody>
          <a:bodyPr/>
          <a:lstStyle/>
          <a:p>
            <a:fld id="{6D261504-F7B7-F941-AF98-399F2B02945E}" type="datetimeFigureOut">
              <a:rPr lang="en-US" smtClean="0"/>
              <a:t>11/10/2022</a:t>
            </a:fld>
            <a:endParaRPr lang="en-US"/>
          </a:p>
        </p:txBody>
      </p:sp>
      <p:sp>
        <p:nvSpPr>
          <p:cNvPr id="8" name="Footer Placeholder 7">
            <a:extLst>
              <a:ext uri="{FF2B5EF4-FFF2-40B4-BE49-F238E27FC236}">
                <a16:creationId xmlns:a16="http://schemas.microsoft.com/office/drawing/2014/main" id="{8D55BE7A-99B4-CB8D-8124-1D201B197D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CBAEB1-260D-8BED-EFA1-6AF3A40118A3}"/>
              </a:ext>
            </a:extLst>
          </p:cNvPr>
          <p:cNvSpPr>
            <a:spLocks noGrp="1"/>
          </p:cNvSpPr>
          <p:nvPr>
            <p:ph type="sldNum" sz="quarter" idx="12"/>
          </p:nvPr>
        </p:nvSpPr>
        <p:spPr/>
        <p:txBody>
          <a:bodyPr/>
          <a:lstStyle/>
          <a:p>
            <a:fld id="{1F8C7E02-2B1B-D749-BDFA-7AAE4D910075}" type="slidenum">
              <a:rPr lang="en-US" smtClean="0"/>
              <a:t>‹#›</a:t>
            </a:fld>
            <a:endParaRPr lang="en-US"/>
          </a:p>
        </p:txBody>
      </p:sp>
    </p:spTree>
    <p:extLst>
      <p:ext uri="{BB962C8B-B14F-4D97-AF65-F5344CB8AC3E}">
        <p14:creationId xmlns:p14="http://schemas.microsoft.com/office/powerpoint/2010/main" val="30718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C42D3-277A-673D-DB29-504D5DF0B6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DA4D0A-BC1B-300C-BAB7-C89D6824461C}"/>
              </a:ext>
            </a:extLst>
          </p:cNvPr>
          <p:cNvSpPr>
            <a:spLocks noGrp="1"/>
          </p:cNvSpPr>
          <p:nvPr>
            <p:ph type="dt" sz="half" idx="10"/>
          </p:nvPr>
        </p:nvSpPr>
        <p:spPr/>
        <p:txBody>
          <a:bodyPr/>
          <a:lstStyle/>
          <a:p>
            <a:fld id="{6D261504-F7B7-F941-AF98-399F2B02945E}" type="datetimeFigureOut">
              <a:rPr lang="en-US" smtClean="0"/>
              <a:t>11/10/2022</a:t>
            </a:fld>
            <a:endParaRPr lang="en-US"/>
          </a:p>
        </p:txBody>
      </p:sp>
      <p:sp>
        <p:nvSpPr>
          <p:cNvPr id="4" name="Footer Placeholder 3">
            <a:extLst>
              <a:ext uri="{FF2B5EF4-FFF2-40B4-BE49-F238E27FC236}">
                <a16:creationId xmlns:a16="http://schemas.microsoft.com/office/drawing/2014/main" id="{29482C32-C2B0-9F54-4A80-C30C081F7F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90BFE0-D388-BA00-3DBA-29941C3281CB}"/>
              </a:ext>
            </a:extLst>
          </p:cNvPr>
          <p:cNvSpPr>
            <a:spLocks noGrp="1"/>
          </p:cNvSpPr>
          <p:nvPr>
            <p:ph type="sldNum" sz="quarter" idx="12"/>
          </p:nvPr>
        </p:nvSpPr>
        <p:spPr/>
        <p:txBody>
          <a:bodyPr/>
          <a:lstStyle/>
          <a:p>
            <a:fld id="{1F8C7E02-2B1B-D749-BDFA-7AAE4D910075}" type="slidenum">
              <a:rPr lang="en-US" smtClean="0"/>
              <a:t>‹#›</a:t>
            </a:fld>
            <a:endParaRPr lang="en-US"/>
          </a:p>
        </p:txBody>
      </p:sp>
    </p:spTree>
    <p:extLst>
      <p:ext uri="{BB962C8B-B14F-4D97-AF65-F5344CB8AC3E}">
        <p14:creationId xmlns:p14="http://schemas.microsoft.com/office/powerpoint/2010/main" val="153456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9A664B-FD1A-A3ED-0518-FE023B0B727D}"/>
              </a:ext>
            </a:extLst>
          </p:cNvPr>
          <p:cNvSpPr>
            <a:spLocks noGrp="1"/>
          </p:cNvSpPr>
          <p:nvPr>
            <p:ph type="dt" sz="half" idx="10"/>
          </p:nvPr>
        </p:nvSpPr>
        <p:spPr/>
        <p:txBody>
          <a:bodyPr/>
          <a:lstStyle/>
          <a:p>
            <a:fld id="{6D261504-F7B7-F941-AF98-399F2B02945E}" type="datetimeFigureOut">
              <a:rPr lang="en-US" smtClean="0"/>
              <a:t>11/10/2022</a:t>
            </a:fld>
            <a:endParaRPr lang="en-US"/>
          </a:p>
        </p:txBody>
      </p:sp>
      <p:sp>
        <p:nvSpPr>
          <p:cNvPr id="3" name="Footer Placeholder 2">
            <a:extLst>
              <a:ext uri="{FF2B5EF4-FFF2-40B4-BE49-F238E27FC236}">
                <a16:creationId xmlns:a16="http://schemas.microsoft.com/office/drawing/2014/main" id="{B9566272-23A8-CC05-8218-034D563B2D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DEA27B-EB6A-7A46-CE22-C46194B0E00A}"/>
              </a:ext>
            </a:extLst>
          </p:cNvPr>
          <p:cNvSpPr>
            <a:spLocks noGrp="1"/>
          </p:cNvSpPr>
          <p:nvPr>
            <p:ph type="sldNum" sz="quarter" idx="12"/>
          </p:nvPr>
        </p:nvSpPr>
        <p:spPr/>
        <p:txBody>
          <a:bodyPr/>
          <a:lstStyle/>
          <a:p>
            <a:fld id="{1F8C7E02-2B1B-D749-BDFA-7AAE4D910075}" type="slidenum">
              <a:rPr lang="en-US" smtClean="0"/>
              <a:t>‹#›</a:t>
            </a:fld>
            <a:endParaRPr lang="en-US"/>
          </a:p>
        </p:txBody>
      </p:sp>
    </p:spTree>
    <p:extLst>
      <p:ext uri="{BB962C8B-B14F-4D97-AF65-F5344CB8AC3E}">
        <p14:creationId xmlns:p14="http://schemas.microsoft.com/office/powerpoint/2010/main" val="2328281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C1F7-EC29-E492-F1ED-9C15382FA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3645B1-B805-5234-2B44-891DD8DAF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02FBE1-F07C-9476-D74E-2CAB43B591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C5EA42-4A6B-3362-1A40-53C66B56DA2C}"/>
              </a:ext>
            </a:extLst>
          </p:cNvPr>
          <p:cNvSpPr>
            <a:spLocks noGrp="1"/>
          </p:cNvSpPr>
          <p:nvPr>
            <p:ph type="dt" sz="half" idx="10"/>
          </p:nvPr>
        </p:nvSpPr>
        <p:spPr/>
        <p:txBody>
          <a:bodyPr/>
          <a:lstStyle/>
          <a:p>
            <a:fld id="{6D261504-F7B7-F941-AF98-399F2B02945E}" type="datetimeFigureOut">
              <a:rPr lang="en-US" smtClean="0"/>
              <a:t>11/10/2022</a:t>
            </a:fld>
            <a:endParaRPr lang="en-US"/>
          </a:p>
        </p:txBody>
      </p:sp>
      <p:sp>
        <p:nvSpPr>
          <p:cNvPr id="6" name="Footer Placeholder 5">
            <a:extLst>
              <a:ext uri="{FF2B5EF4-FFF2-40B4-BE49-F238E27FC236}">
                <a16:creationId xmlns:a16="http://schemas.microsoft.com/office/drawing/2014/main" id="{A6948C19-1167-6E82-4255-F77CCDE5E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E801C-2EF4-C198-57BF-5B9A35837C56}"/>
              </a:ext>
            </a:extLst>
          </p:cNvPr>
          <p:cNvSpPr>
            <a:spLocks noGrp="1"/>
          </p:cNvSpPr>
          <p:nvPr>
            <p:ph type="sldNum" sz="quarter" idx="12"/>
          </p:nvPr>
        </p:nvSpPr>
        <p:spPr/>
        <p:txBody>
          <a:bodyPr/>
          <a:lstStyle/>
          <a:p>
            <a:fld id="{1F8C7E02-2B1B-D749-BDFA-7AAE4D910075}" type="slidenum">
              <a:rPr lang="en-US" smtClean="0"/>
              <a:t>‹#›</a:t>
            </a:fld>
            <a:endParaRPr lang="en-US"/>
          </a:p>
        </p:txBody>
      </p:sp>
    </p:spTree>
    <p:extLst>
      <p:ext uri="{BB962C8B-B14F-4D97-AF65-F5344CB8AC3E}">
        <p14:creationId xmlns:p14="http://schemas.microsoft.com/office/powerpoint/2010/main" val="182578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0F096-A724-0221-CF3A-88D9CA3B57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EBEE4E-4CD0-AA79-048D-621A1DA311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F7ACDA-2D23-B6BA-EF07-AA92A56572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D27AED-9E5E-715B-9CCA-3322D9EA987A}"/>
              </a:ext>
            </a:extLst>
          </p:cNvPr>
          <p:cNvSpPr>
            <a:spLocks noGrp="1"/>
          </p:cNvSpPr>
          <p:nvPr>
            <p:ph type="dt" sz="half" idx="10"/>
          </p:nvPr>
        </p:nvSpPr>
        <p:spPr/>
        <p:txBody>
          <a:bodyPr/>
          <a:lstStyle/>
          <a:p>
            <a:fld id="{6D261504-F7B7-F941-AF98-399F2B02945E}" type="datetimeFigureOut">
              <a:rPr lang="en-US" smtClean="0"/>
              <a:t>11/10/2022</a:t>
            </a:fld>
            <a:endParaRPr lang="en-US"/>
          </a:p>
        </p:txBody>
      </p:sp>
      <p:sp>
        <p:nvSpPr>
          <p:cNvPr id="6" name="Footer Placeholder 5">
            <a:extLst>
              <a:ext uri="{FF2B5EF4-FFF2-40B4-BE49-F238E27FC236}">
                <a16:creationId xmlns:a16="http://schemas.microsoft.com/office/drawing/2014/main" id="{FE59ACE7-C7D7-B53B-FE90-77C075C57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2D1C6C-C17F-D676-6913-1FDFCEE99C61}"/>
              </a:ext>
            </a:extLst>
          </p:cNvPr>
          <p:cNvSpPr>
            <a:spLocks noGrp="1"/>
          </p:cNvSpPr>
          <p:nvPr>
            <p:ph type="sldNum" sz="quarter" idx="12"/>
          </p:nvPr>
        </p:nvSpPr>
        <p:spPr/>
        <p:txBody>
          <a:bodyPr/>
          <a:lstStyle/>
          <a:p>
            <a:fld id="{1F8C7E02-2B1B-D749-BDFA-7AAE4D910075}" type="slidenum">
              <a:rPr lang="en-US" smtClean="0"/>
              <a:t>‹#›</a:t>
            </a:fld>
            <a:endParaRPr lang="en-US"/>
          </a:p>
        </p:txBody>
      </p:sp>
    </p:spTree>
    <p:extLst>
      <p:ext uri="{BB962C8B-B14F-4D97-AF65-F5344CB8AC3E}">
        <p14:creationId xmlns:p14="http://schemas.microsoft.com/office/powerpoint/2010/main" val="2553430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A014A6-155A-DF31-57D7-B91B726EC7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12BD8B-65A0-E45E-A091-7280F7CA7F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5D5B53-85E7-2A9A-AB20-9F8BA9CF65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261504-F7B7-F941-AF98-399F2B02945E}" type="datetimeFigureOut">
              <a:rPr lang="en-US" smtClean="0"/>
              <a:t>11/10/2022</a:t>
            </a:fld>
            <a:endParaRPr lang="en-US"/>
          </a:p>
        </p:txBody>
      </p:sp>
      <p:sp>
        <p:nvSpPr>
          <p:cNvPr id="5" name="Footer Placeholder 4">
            <a:extLst>
              <a:ext uri="{FF2B5EF4-FFF2-40B4-BE49-F238E27FC236}">
                <a16:creationId xmlns:a16="http://schemas.microsoft.com/office/drawing/2014/main" id="{D9D3D0D6-B478-FF86-27A3-3F52A81979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F7BF58-793A-52E9-5201-1F9B43E865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8C7E02-2B1B-D749-BDFA-7AAE4D910075}" type="slidenum">
              <a:rPr lang="en-US" smtClean="0"/>
              <a:t>‹#›</a:t>
            </a:fld>
            <a:endParaRPr lang="en-US"/>
          </a:p>
        </p:txBody>
      </p:sp>
    </p:spTree>
    <p:extLst>
      <p:ext uri="{BB962C8B-B14F-4D97-AF65-F5344CB8AC3E}">
        <p14:creationId xmlns:p14="http://schemas.microsoft.com/office/powerpoint/2010/main" val="195676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4.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7.jpe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3.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4.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82C4F9-81DF-112A-47F5-FB93F12ED818}"/>
              </a:ext>
            </a:extLst>
          </p:cNvPr>
          <p:cNvPicPr>
            <a:picLocks noChangeAspect="1"/>
          </p:cNvPicPr>
          <p:nvPr/>
        </p:nvPicPr>
        <p:blipFill>
          <a:blip r:embed="rId3"/>
          <a:srcRect/>
          <a:stretch/>
        </p:blipFill>
        <p:spPr>
          <a:xfrm rot="21146084">
            <a:off x="5090913" y="2857041"/>
            <a:ext cx="1489958" cy="1489958"/>
          </a:xfrm>
          <a:prstGeom prst="ellipse">
            <a:avLst/>
          </a:prstGeom>
        </p:spPr>
      </p:pic>
      <p:pic>
        <p:nvPicPr>
          <p:cNvPr id="3" name="Picture 2">
            <a:extLst>
              <a:ext uri="{FF2B5EF4-FFF2-40B4-BE49-F238E27FC236}">
                <a16:creationId xmlns:a16="http://schemas.microsoft.com/office/drawing/2014/main" id="{4ED71D6C-BBA2-08D9-8E73-2F492A6AE799}"/>
              </a:ext>
            </a:extLst>
          </p:cNvPr>
          <p:cNvPicPr>
            <a:picLocks noChangeAspect="1"/>
          </p:cNvPicPr>
          <p:nvPr/>
        </p:nvPicPr>
        <p:blipFill>
          <a:blip r:embed="rId4"/>
          <a:srcRect/>
          <a:stretch/>
        </p:blipFill>
        <p:spPr>
          <a:xfrm>
            <a:off x="7292770" y="4006316"/>
            <a:ext cx="1473763" cy="1467856"/>
          </a:xfrm>
          <a:prstGeom prst="ellipse">
            <a:avLst/>
          </a:prstGeom>
        </p:spPr>
      </p:pic>
      <p:pic>
        <p:nvPicPr>
          <p:cNvPr id="10" name="Picture 9">
            <a:extLst>
              <a:ext uri="{FF2B5EF4-FFF2-40B4-BE49-F238E27FC236}">
                <a16:creationId xmlns:a16="http://schemas.microsoft.com/office/drawing/2014/main" id="{5B3B755B-1916-54D3-73A4-49F06AF8F003}"/>
              </a:ext>
            </a:extLst>
          </p:cNvPr>
          <p:cNvPicPr>
            <a:picLocks noChangeAspect="1"/>
          </p:cNvPicPr>
          <p:nvPr/>
        </p:nvPicPr>
        <p:blipFill>
          <a:blip r:embed="rId5"/>
          <a:srcRect t="10160" b="10160"/>
          <a:stretch/>
        </p:blipFill>
        <p:spPr>
          <a:xfrm>
            <a:off x="7271541" y="1696612"/>
            <a:ext cx="1494992" cy="1489000"/>
          </a:xfrm>
          <a:prstGeom prst="ellipse">
            <a:avLst/>
          </a:prstGeom>
        </p:spPr>
      </p:pic>
      <p:pic>
        <p:nvPicPr>
          <p:cNvPr id="11" name="Picture 10">
            <a:extLst>
              <a:ext uri="{FF2B5EF4-FFF2-40B4-BE49-F238E27FC236}">
                <a16:creationId xmlns:a16="http://schemas.microsoft.com/office/drawing/2014/main" id="{E999C702-5BEA-A135-FB47-115FA3C3DDE5}"/>
              </a:ext>
            </a:extLst>
          </p:cNvPr>
          <p:cNvPicPr>
            <a:picLocks noChangeAspect="1"/>
          </p:cNvPicPr>
          <p:nvPr/>
        </p:nvPicPr>
        <p:blipFill>
          <a:blip r:embed="rId6"/>
          <a:srcRect l="1314" r="1314"/>
          <a:stretch/>
        </p:blipFill>
        <p:spPr>
          <a:xfrm>
            <a:off x="9747984" y="1668638"/>
            <a:ext cx="1443616" cy="1445051"/>
          </a:xfrm>
          <a:prstGeom prst="ellipse">
            <a:avLst/>
          </a:prstGeom>
        </p:spPr>
      </p:pic>
      <p:pic>
        <p:nvPicPr>
          <p:cNvPr id="12" name="Picture 11">
            <a:extLst>
              <a:ext uri="{FF2B5EF4-FFF2-40B4-BE49-F238E27FC236}">
                <a16:creationId xmlns:a16="http://schemas.microsoft.com/office/drawing/2014/main" id="{6E5EC6C0-222A-C337-1746-7D1DD034AD50}"/>
              </a:ext>
            </a:extLst>
          </p:cNvPr>
          <p:cNvPicPr>
            <a:picLocks noChangeAspect="1"/>
          </p:cNvPicPr>
          <p:nvPr/>
        </p:nvPicPr>
        <p:blipFill>
          <a:blip r:embed="rId7"/>
          <a:stretch>
            <a:fillRect/>
          </a:stretch>
        </p:blipFill>
        <p:spPr>
          <a:xfrm>
            <a:off x="605410" y="1414702"/>
            <a:ext cx="1995959" cy="1993015"/>
          </a:xfrm>
          <a:prstGeom prst="ellipse">
            <a:avLst/>
          </a:prstGeom>
        </p:spPr>
      </p:pic>
      <p:sp>
        <p:nvSpPr>
          <p:cNvPr id="16" name="Subtitle 2">
            <a:extLst>
              <a:ext uri="{FF2B5EF4-FFF2-40B4-BE49-F238E27FC236}">
                <a16:creationId xmlns:a16="http://schemas.microsoft.com/office/drawing/2014/main" id="{DA470F98-C988-A64C-491C-BE566100EE58}"/>
              </a:ext>
            </a:extLst>
          </p:cNvPr>
          <p:cNvSpPr txBox="1">
            <a:spLocks/>
          </p:cNvSpPr>
          <p:nvPr/>
        </p:nvSpPr>
        <p:spPr>
          <a:xfrm>
            <a:off x="7282156" y="3192031"/>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solidFill>
                  <a:schemeClr val="bg1"/>
                </a:solidFill>
                <a:latin typeface="Abadi Extra Light" panose="020B0204020104020204" pitchFamily="34" charset="0"/>
              </a:rPr>
              <a:t>Alyssa L. Garcia</a:t>
            </a:r>
          </a:p>
        </p:txBody>
      </p:sp>
      <p:sp>
        <p:nvSpPr>
          <p:cNvPr id="20" name="Subtitle 2">
            <a:extLst>
              <a:ext uri="{FF2B5EF4-FFF2-40B4-BE49-F238E27FC236}">
                <a16:creationId xmlns:a16="http://schemas.microsoft.com/office/drawing/2014/main" id="{5F7EC281-3F05-8612-86AC-DEF36C4321C4}"/>
              </a:ext>
            </a:extLst>
          </p:cNvPr>
          <p:cNvSpPr txBox="1">
            <a:spLocks/>
          </p:cNvSpPr>
          <p:nvPr/>
        </p:nvSpPr>
        <p:spPr>
          <a:xfrm>
            <a:off x="7411399" y="3433053"/>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60000"/>
                    <a:lumOff val="40000"/>
                  </a:schemeClr>
                </a:solidFill>
                <a:latin typeface="Abadi Extra Light" panose="020B0204020104020204" pitchFamily="34" charset="0"/>
              </a:rPr>
              <a:t>Lead Developer</a:t>
            </a:r>
          </a:p>
        </p:txBody>
      </p:sp>
      <p:pic>
        <p:nvPicPr>
          <p:cNvPr id="21" name="Picture 20">
            <a:extLst>
              <a:ext uri="{FF2B5EF4-FFF2-40B4-BE49-F238E27FC236}">
                <a16:creationId xmlns:a16="http://schemas.microsoft.com/office/drawing/2014/main" id="{E88F73BB-4C39-F569-47E4-9BA03423099A}"/>
              </a:ext>
            </a:extLst>
          </p:cNvPr>
          <p:cNvPicPr>
            <a:picLocks noChangeAspect="1"/>
          </p:cNvPicPr>
          <p:nvPr/>
        </p:nvPicPr>
        <p:blipFill>
          <a:blip r:embed="rId8"/>
          <a:srcRect t="16675" b="16675"/>
          <a:stretch/>
        </p:blipFill>
        <p:spPr>
          <a:xfrm>
            <a:off x="9714432" y="3985172"/>
            <a:ext cx="1489000" cy="1489000"/>
          </a:xfrm>
          <a:prstGeom prst="ellipse">
            <a:avLst/>
          </a:prstGeom>
        </p:spPr>
      </p:pic>
      <p:pic>
        <p:nvPicPr>
          <p:cNvPr id="24" name="Picture 23">
            <a:extLst>
              <a:ext uri="{FF2B5EF4-FFF2-40B4-BE49-F238E27FC236}">
                <a16:creationId xmlns:a16="http://schemas.microsoft.com/office/drawing/2014/main" id="{A5F8907C-F0D8-65B6-2335-F2BFE0C50EB7}"/>
              </a:ext>
            </a:extLst>
          </p:cNvPr>
          <p:cNvPicPr>
            <a:picLocks noChangeAspect="1"/>
          </p:cNvPicPr>
          <p:nvPr/>
        </p:nvPicPr>
        <p:blipFill>
          <a:blip r:embed="rId9"/>
          <a:srcRect t="74" b="74"/>
          <a:stretch/>
        </p:blipFill>
        <p:spPr>
          <a:xfrm>
            <a:off x="760000" y="3701225"/>
            <a:ext cx="1821640" cy="1818953"/>
          </a:xfrm>
          <a:prstGeom prst="ellipse">
            <a:avLst/>
          </a:prstGeom>
        </p:spPr>
      </p:pic>
      <p:sp>
        <p:nvSpPr>
          <p:cNvPr id="26" name="Subtitle 2">
            <a:extLst>
              <a:ext uri="{FF2B5EF4-FFF2-40B4-BE49-F238E27FC236}">
                <a16:creationId xmlns:a16="http://schemas.microsoft.com/office/drawing/2014/main" id="{974E6953-54CB-3D79-8DE2-8B89B3554C08}"/>
              </a:ext>
            </a:extLst>
          </p:cNvPr>
          <p:cNvSpPr txBox="1">
            <a:spLocks/>
          </p:cNvSpPr>
          <p:nvPr/>
        </p:nvSpPr>
        <p:spPr>
          <a:xfrm>
            <a:off x="9779444" y="3192031"/>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solidFill>
                  <a:schemeClr val="bg1"/>
                </a:solidFill>
                <a:latin typeface="Abadi Extra Light" panose="020B0204020104020204" pitchFamily="34" charset="0"/>
              </a:rPr>
              <a:t>Erin R. Camino</a:t>
            </a:r>
          </a:p>
        </p:txBody>
      </p:sp>
      <p:sp>
        <p:nvSpPr>
          <p:cNvPr id="27" name="Subtitle 2">
            <a:extLst>
              <a:ext uri="{FF2B5EF4-FFF2-40B4-BE49-F238E27FC236}">
                <a16:creationId xmlns:a16="http://schemas.microsoft.com/office/drawing/2014/main" id="{8C99236C-77C8-A3BC-7113-B4EA69B4FB26}"/>
              </a:ext>
            </a:extLst>
          </p:cNvPr>
          <p:cNvSpPr txBox="1">
            <a:spLocks/>
          </p:cNvSpPr>
          <p:nvPr/>
        </p:nvSpPr>
        <p:spPr>
          <a:xfrm>
            <a:off x="10037931" y="3433053"/>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60000"/>
                    <a:lumOff val="40000"/>
                  </a:schemeClr>
                </a:solidFill>
                <a:latin typeface="Abadi Extra Light" panose="020B0204020104020204" pitchFamily="34" charset="0"/>
              </a:rPr>
              <a:t>Stakeholder</a:t>
            </a:r>
          </a:p>
        </p:txBody>
      </p:sp>
      <p:sp>
        <p:nvSpPr>
          <p:cNvPr id="28" name="Subtitle 2">
            <a:extLst>
              <a:ext uri="{FF2B5EF4-FFF2-40B4-BE49-F238E27FC236}">
                <a16:creationId xmlns:a16="http://schemas.microsoft.com/office/drawing/2014/main" id="{5A5655C8-FF3B-EFB4-D3FB-257163DBAEB1}"/>
              </a:ext>
            </a:extLst>
          </p:cNvPr>
          <p:cNvSpPr txBox="1">
            <a:spLocks/>
          </p:cNvSpPr>
          <p:nvPr/>
        </p:nvSpPr>
        <p:spPr>
          <a:xfrm>
            <a:off x="6939991" y="5435772"/>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solidFill>
                  <a:schemeClr val="bg1"/>
                </a:solidFill>
                <a:latin typeface="Abadi Extra Light" panose="020B0204020104020204" pitchFamily="34" charset="0"/>
              </a:rPr>
              <a:t>Dan Michael C. Alfaras</a:t>
            </a:r>
          </a:p>
        </p:txBody>
      </p:sp>
      <p:sp>
        <p:nvSpPr>
          <p:cNvPr id="29" name="Subtitle 2">
            <a:extLst>
              <a:ext uri="{FF2B5EF4-FFF2-40B4-BE49-F238E27FC236}">
                <a16:creationId xmlns:a16="http://schemas.microsoft.com/office/drawing/2014/main" id="{4BA996FD-5332-7251-BA6F-87105CDB6AEB}"/>
              </a:ext>
            </a:extLst>
          </p:cNvPr>
          <p:cNvSpPr txBox="1">
            <a:spLocks/>
          </p:cNvSpPr>
          <p:nvPr/>
        </p:nvSpPr>
        <p:spPr>
          <a:xfrm>
            <a:off x="7357421" y="5717609"/>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60000"/>
                    <a:lumOff val="40000"/>
                  </a:schemeClr>
                </a:solidFill>
                <a:latin typeface="Abadi Extra Light" panose="020B0204020104020204" pitchFamily="34" charset="0"/>
              </a:rPr>
              <a:t>Product Owner</a:t>
            </a:r>
          </a:p>
        </p:txBody>
      </p:sp>
      <p:sp>
        <p:nvSpPr>
          <p:cNvPr id="30" name="Subtitle 2">
            <a:extLst>
              <a:ext uri="{FF2B5EF4-FFF2-40B4-BE49-F238E27FC236}">
                <a16:creationId xmlns:a16="http://schemas.microsoft.com/office/drawing/2014/main" id="{DCF81B34-70D3-E70C-C438-E766E89ADCA6}"/>
              </a:ext>
            </a:extLst>
          </p:cNvPr>
          <p:cNvSpPr txBox="1">
            <a:spLocks/>
          </p:cNvSpPr>
          <p:nvPr/>
        </p:nvSpPr>
        <p:spPr>
          <a:xfrm>
            <a:off x="9399260" y="5435772"/>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solidFill>
                  <a:schemeClr val="bg1"/>
                </a:solidFill>
                <a:latin typeface="Abadi Extra Light" panose="020B0204020104020204" pitchFamily="34" charset="0"/>
              </a:rPr>
              <a:t>Kevin Josef Banglagan </a:t>
            </a:r>
          </a:p>
        </p:txBody>
      </p:sp>
      <p:sp>
        <p:nvSpPr>
          <p:cNvPr id="31" name="Subtitle 2">
            <a:extLst>
              <a:ext uri="{FF2B5EF4-FFF2-40B4-BE49-F238E27FC236}">
                <a16:creationId xmlns:a16="http://schemas.microsoft.com/office/drawing/2014/main" id="{69BA592D-6285-1C59-D764-B0993F9BA451}"/>
              </a:ext>
            </a:extLst>
          </p:cNvPr>
          <p:cNvSpPr txBox="1">
            <a:spLocks/>
          </p:cNvSpPr>
          <p:nvPr/>
        </p:nvSpPr>
        <p:spPr>
          <a:xfrm>
            <a:off x="10037931" y="5733688"/>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60000"/>
                    <a:lumOff val="40000"/>
                  </a:schemeClr>
                </a:solidFill>
                <a:latin typeface="Abadi Extra Light" panose="020B0204020104020204" pitchFamily="34" charset="0"/>
              </a:rPr>
              <a:t>Developer</a:t>
            </a:r>
          </a:p>
        </p:txBody>
      </p:sp>
      <p:sp>
        <p:nvSpPr>
          <p:cNvPr id="32" name="Subtitle 2">
            <a:extLst>
              <a:ext uri="{FF2B5EF4-FFF2-40B4-BE49-F238E27FC236}">
                <a16:creationId xmlns:a16="http://schemas.microsoft.com/office/drawing/2014/main" id="{59FD925E-131B-FCE7-438E-9A96BB3B1A32}"/>
              </a:ext>
            </a:extLst>
          </p:cNvPr>
          <p:cNvSpPr txBox="1">
            <a:spLocks/>
          </p:cNvSpPr>
          <p:nvPr/>
        </p:nvSpPr>
        <p:spPr>
          <a:xfrm>
            <a:off x="5024994" y="4362544"/>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solidFill>
                  <a:schemeClr val="bg1"/>
                </a:solidFill>
                <a:latin typeface="Abadi Extra Light" panose="020B0204020104020204" pitchFamily="34" charset="0"/>
              </a:rPr>
              <a:t>Andre O. Viernes</a:t>
            </a:r>
          </a:p>
        </p:txBody>
      </p:sp>
      <p:sp>
        <p:nvSpPr>
          <p:cNvPr id="33" name="Subtitle 2">
            <a:extLst>
              <a:ext uri="{FF2B5EF4-FFF2-40B4-BE49-F238E27FC236}">
                <a16:creationId xmlns:a16="http://schemas.microsoft.com/office/drawing/2014/main" id="{E0BE8081-58CD-31ED-CB46-093FB7292988}"/>
              </a:ext>
            </a:extLst>
          </p:cNvPr>
          <p:cNvSpPr txBox="1">
            <a:spLocks/>
          </p:cNvSpPr>
          <p:nvPr/>
        </p:nvSpPr>
        <p:spPr>
          <a:xfrm>
            <a:off x="4780026" y="4610701"/>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60000"/>
                    <a:lumOff val="40000"/>
                  </a:schemeClr>
                </a:solidFill>
                <a:latin typeface="Abadi Extra Light" panose="020B0204020104020204" pitchFamily="34" charset="0"/>
              </a:rPr>
              <a:t>Team Leader/ Scrum Master</a:t>
            </a:r>
          </a:p>
        </p:txBody>
      </p:sp>
      <p:sp>
        <p:nvSpPr>
          <p:cNvPr id="34" name="Subtitle 2">
            <a:extLst>
              <a:ext uri="{FF2B5EF4-FFF2-40B4-BE49-F238E27FC236}">
                <a16:creationId xmlns:a16="http://schemas.microsoft.com/office/drawing/2014/main" id="{59C7A64F-C345-5E7C-B8FC-D72F30102323}"/>
              </a:ext>
            </a:extLst>
          </p:cNvPr>
          <p:cNvSpPr txBox="1">
            <a:spLocks/>
          </p:cNvSpPr>
          <p:nvPr/>
        </p:nvSpPr>
        <p:spPr>
          <a:xfrm>
            <a:off x="2645018" y="2199764"/>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solidFill>
                  <a:schemeClr val="bg1"/>
                </a:solidFill>
                <a:latin typeface="Abadi Extra Light" panose="020B0204020104020204" pitchFamily="34" charset="0"/>
              </a:rPr>
              <a:t>Jo Anne M. de la Cuesta</a:t>
            </a:r>
          </a:p>
        </p:txBody>
      </p:sp>
      <p:sp>
        <p:nvSpPr>
          <p:cNvPr id="35" name="Subtitle 2">
            <a:extLst>
              <a:ext uri="{FF2B5EF4-FFF2-40B4-BE49-F238E27FC236}">
                <a16:creationId xmlns:a16="http://schemas.microsoft.com/office/drawing/2014/main" id="{6403CBA9-3E65-C47A-0594-B14406A72473}"/>
              </a:ext>
            </a:extLst>
          </p:cNvPr>
          <p:cNvSpPr txBox="1">
            <a:spLocks/>
          </p:cNvSpPr>
          <p:nvPr/>
        </p:nvSpPr>
        <p:spPr>
          <a:xfrm>
            <a:off x="2623789" y="2469882"/>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60000"/>
                    <a:lumOff val="40000"/>
                  </a:schemeClr>
                </a:solidFill>
                <a:latin typeface="Abadi Extra Light" panose="020B0204020104020204" pitchFamily="34" charset="0"/>
              </a:rPr>
              <a:t>Project Adviser</a:t>
            </a:r>
          </a:p>
        </p:txBody>
      </p:sp>
      <p:sp>
        <p:nvSpPr>
          <p:cNvPr id="36" name="Subtitle 2">
            <a:extLst>
              <a:ext uri="{FF2B5EF4-FFF2-40B4-BE49-F238E27FC236}">
                <a16:creationId xmlns:a16="http://schemas.microsoft.com/office/drawing/2014/main" id="{0ED5563C-C045-D6BE-2D3B-54B52C7CD72A}"/>
              </a:ext>
            </a:extLst>
          </p:cNvPr>
          <p:cNvSpPr txBox="1">
            <a:spLocks/>
          </p:cNvSpPr>
          <p:nvPr/>
        </p:nvSpPr>
        <p:spPr>
          <a:xfrm>
            <a:off x="2532572" y="3762588"/>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700">
                <a:solidFill>
                  <a:schemeClr val="bg1"/>
                </a:solidFill>
                <a:latin typeface="Abadi Extra Light" panose="020B0204020104020204" pitchFamily="34" charset="0"/>
              </a:rPr>
              <a:t>Roselle Wednesday Gardon</a:t>
            </a:r>
          </a:p>
        </p:txBody>
      </p:sp>
      <p:sp>
        <p:nvSpPr>
          <p:cNvPr id="37" name="Subtitle 2">
            <a:extLst>
              <a:ext uri="{FF2B5EF4-FFF2-40B4-BE49-F238E27FC236}">
                <a16:creationId xmlns:a16="http://schemas.microsoft.com/office/drawing/2014/main" id="{94EA2944-EA50-94A1-7A64-A3CB62ECD0F0}"/>
              </a:ext>
            </a:extLst>
          </p:cNvPr>
          <p:cNvSpPr txBox="1">
            <a:spLocks/>
          </p:cNvSpPr>
          <p:nvPr/>
        </p:nvSpPr>
        <p:spPr>
          <a:xfrm>
            <a:off x="2569986" y="4054790"/>
            <a:ext cx="2839453" cy="44516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a:solidFill>
                  <a:schemeClr val="accent4">
                    <a:lumMod val="60000"/>
                    <a:lumOff val="40000"/>
                  </a:schemeClr>
                </a:solidFill>
                <a:latin typeface="Abadi Extra Light" panose="020B0204020104020204" pitchFamily="34" charset="0"/>
              </a:rPr>
              <a:t>Project Consultant</a:t>
            </a:r>
          </a:p>
        </p:txBody>
      </p:sp>
    </p:spTree>
    <p:extLst>
      <p:ext uri="{BB962C8B-B14F-4D97-AF65-F5344CB8AC3E}">
        <p14:creationId xmlns:p14="http://schemas.microsoft.com/office/powerpoint/2010/main" val="976797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525909"/>
            <a:ext cx="11561567" cy="600638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241477" y="14761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581300" y="14174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912343" y="14174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D68588F0-CD28-0109-E0FA-495140E1189E}"/>
              </a:ext>
            </a:extLst>
          </p:cNvPr>
          <p:cNvSpPr/>
          <p:nvPr/>
        </p:nvSpPr>
        <p:spPr>
          <a:xfrm>
            <a:off x="1243386" y="130454"/>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98085370-7149-442A-1461-2B9778A8F2D2}"/>
              </a:ext>
            </a:extLst>
          </p:cNvPr>
          <p:cNvSpPr/>
          <p:nvPr/>
        </p:nvSpPr>
        <p:spPr>
          <a:xfrm>
            <a:off x="2759765"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537D43E4-6167-824C-1E04-C5B582C056D6}"/>
              </a:ext>
            </a:extLst>
          </p:cNvPr>
          <p:cNvSpPr/>
          <p:nvPr/>
        </p:nvSpPr>
        <p:spPr>
          <a:xfrm>
            <a:off x="4276144"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31414A1-855D-5D53-E635-6B4DBC7E12AD}"/>
              </a:ext>
            </a:extLst>
          </p:cNvPr>
          <p:cNvSpPr txBox="1"/>
          <p:nvPr/>
        </p:nvSpPr>
        <p:spPr>
          <a:xfrm>
            <a:off x="1182026" y="17090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Objective</a:t>
            </a:r>
          </a:p>
        </p:txBody>
      </p:sp>
      <p:sp>
        <p:nvSpPr>
          <p:cNvPr id="28" name="TextBox 27">
            <a:extLst>
              <a:ext uri="{FF2B5EF4-FFF2-40B4-BE49-F238E27FC236}">
                <a16:creationId xmlns:a16="http://schemas.microsoft.com/office/drawing/2014/main" id="{886BC2C3-2A1A-F1F6-BE3B-9A19B5326D85}"/>
              </a:ext>
            </a:extLst>
          </p:cNvPr>
          <p:cNvSpPr txBox="1"/>
          <p:nvPr/>
        </p:nvSpPr>
        <p:spPr>
          <a:xfrm>
            <a:off x="2901085" y="161281"/>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Project</a:t>
            </a:r>
          </a:p>
        </p:txBody>
      </p:sp>
      <p:sp>
        <p:nvSpPr>
          <p:cNvPr id="29" name="TextBox 28">
            <a:extLst>
              <a:ext uri="{FF2B5EF4-FFF2-40B4-BE49-F238E27FC236}">
                <a16:creationId xmlns:a16="http://schemas.microsoft.com/office/drawing/2014/main" id="{E1759CEA-0B14-ECED-10D9-EB361D476199}"/>
              </a:ext>
            </a:extLst>
          </p:cNvPr>
          <p:cNvSpPr txBox="1"/>
          <p:nvPr/>
        </p:nvSpPr>
        <p:spPr>
          <a:xfrm>
            <a:off x="4382027" y="141748"/>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Scope</a:t>
            </a:r>
          </a:p>
        </p:txBody>
      </p:sp>
      <p:sp>
        <p:nvSpPr>
          <p:cNvPr id="30" name="Rounded Rectangle 29">
            <a:extLst>
              <a:ext uri="{FF2B5EF4-FFF2-40B4-BE49-F238E27FC236}">
                <a16:creationId xmlns:a16="http://schemas.microsoft.com/office/drawing/2014/main" id="{DB2B4CA3-6C18-CB98-46B8-DCA7BA0D9070}"/>
              </a:ext>
            </a:extLst>
          </p:cNvPr>
          <p:cNvSpPr/>
          <p:nvPr/>
        </p:nvSpPr>
        <p:spPr>
          <a:xfrm>
            <a:off x="5792523"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BF87AAA4-E761-BDDA-3477-BBD51BF6B0E8}"/>
              </a:ext>
            </a:extLst>
          </p:cNvPr>
          <p:cNvSpPr txBox="1"/>
          <p:nvPr/>
        </p:nvSpPr>
        <p:spPr>
          <a:xfrm>
            <a:off x="5943974" y="188082"/>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RRS</a:t>
            </a:r>
          </a:p>
        </p:txBody>
      </p:sp>
      <p:sp>
        <p:nvSpPr>
          <p:cNvPr id="32" name="Rounded Rectangle 31">
            <a:extLst>
              <a:ext uri="{FF2B5EF4-FFF2-40B4-BE49-F238E27FC236}">
                <a16:creationId xmlns:a16="http://schemas.microsoft.com/office/drawing/2014/main" id="{AE4620DC-2D89-1AFA-53AC-FD5BA95CA779}"/>
              </a:ext>
            </a:extLst>
          </p:cNvPr>
          <p:cNvSpPr/>
          <p:nvPr/>
        </p:nvSpPr>
        <p:spPr>
          <a:xfrm>
            <a:off x="7319033" y="132243"/>
            <a:ext cx="1654846"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579F1870-FDFF-245F-6049-0D250FDFC79E}"/>
              </a:ext>
            </a:extLst>
          </p:cNvPr>
          <p:cNvSpPr txBox="1"/>
          <p:nvPr/>
        </p:nvSpPr>
        <p:spPr>
          <a:xfrm>
            <a:off x="7396713" y="167413"/>
            <a:ext cx="1577165"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Significance</a:t>
            </a:r>
          </a:p>
        </p:txBody>
      </p:sp>
      <p:sp>
        <p:nvSpPr>
          <p:cNvPr id="35" name="Rounded Rectangle 34">
            <a:extLst>
              <a:ext uri="{FF2B5EF4-FFF2-40B4-BE49-F238E27FC236}">
                <a16:creationId xmlns:a16="http://schemas.microsoft.com/office/drawing/2014/main" id="{32D9BF3F-B560-6EDB-F881-F1B4BB8986C1}"/>
              </a:ext>
            </a:extLst>
          </p:cNvPr>
          <p:cNvSpPr/>
          <p:nvPr/>
        </p:nvSpPr>
        <p:spPr>
          <a:xfrm>
            <a:off x="3548877" y="929212"/>
            <a:ext cx="5094244" cy="543254"/>
          </a:xfrm>
          <a:prstGeom prst="roundRect">
            <a:avLst>
              <a:gd name="adj" fmla="val 50000"/>
            </a:avLst>
          </a:prstGeom>
          <a:solidFill>
            <a:srgbClr val="FFFFFF"/>
          </a:solid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Graphic 36" descr="Magnifying glass with solid fill">
            <a:extLst>
              <a:ext uri="{FF2B5EF4-FFF2-40B4-BE49-F238E27FC236}">
                <a16:creationId xmlns:a16="http://schemas.microsoft.com/office/drawing/2014/main" id="{7BB73CA2-CD9B-B082-121F-EFB4811CB4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4252" y="966676"/>
            <a:ext cx="484408" cy="484408"/>
          </a:xfrm>
          <a:prstGeom prst="rect">
            <a:avLst/>
          </a:prstGeom>
        </p:spPr>
      </p:pic>
      <p:sp>
        <p:nvSpPr>
          <p:cNvPr id="38" name="Subtitle 2">
            <a:extLst>
              <a:ext uri="{FF2B5EF4-FFF2-40B4-BE49-F238E27FC236}">
                <a16:creationId xmlns:a16="http://schemas.microsoft.com/office/drawing/2014/main" id="{A74A9B75-653F-7F26-0068-BDBA14F7D000}"/>
              </a:ext>
            </a:extLst>
          </p:cNvPr>
          <p:cNvSpPr txBox="1">
            <a:spLocks/>
          </p:cNvSpPr>
          <p:nvPr/>
        </p:nvSpPr>
        <p:spPr>
          <a:xfrm>
            <a:off x="1840683" y="1022835"/>
            <a:ext cx="8510631"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Main Objective</a:t>
            </a:r>
          </a:p>
        </p:txBody>
      </p:sp>
      <p:sp>
        <p:nvSpPr>
          <p:cNvPr id="3" name="Subtitle 2">
            <a:extLst>
              <a:ext uri="{FF2B5EF4-FFF2-40B4-BE49-F238E27FC236}">
                <a16:creationId xmlns:a16="http://schemas.microsoft.com/office/drawing/2014/main" id="{88BA739F-F5AB-B36C-74A4-11339F3EA1FB}"/>
              </a:ext>
            </a:extLst>
          </p:cNvPr>
          <p:cNvSpPr txBox="1">
            <a:spLocks/>
          </p:cNvSpPr>
          <p:nvPr/>
        </p:nvSpPr>
        <p:spPr>
          <a:xfrm>
            <a:off x="1703939" y="2312924"/>
            <a:ext cx="8510631" cy="270778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Abadi Extra Light"/>
              </a:rPr>
              <a:t>To help D7 Auto Service Center develop an additional platform that aims to extend the online presence of the business. </a:t>
            </a:r>
            <a:endParaRPr lang="en-US">
              <a:latin typeface="Abadi Extra Light" panose="020B0204020104020204" pitchFamily="34" charset="0"/>
            </a:endParaRPr>
          </a:p>
        </p:txBody>
      </p:sp>
      <p:pic>
        <p:nvPicPr>
          <p:cNvPr id="8" name="Picture 7">
            <a:extLst>
              <a:ext uri="{FF2B5EF4-FFF2-40B4-BE49-F238E27FC236}">
                <a16:creationId xmlns:a16="http://schemas.microsoft.com/office/drawing/2014/main" id="{4A6D80ED-785F-397C-6CCF-C8E62D0E5BC7}"/>
              </a:ext>
            </a:extLst>
          </p:cNvPr>
          <p:cNvPicPr>
            <a:picLocks noChangeAspect="1"/>
          </p:cNvPicPr>
          <p:nvPr/>
        </p:nvPicPr>
        <p:blipFill>
          <a:blip r:embed="rId5"/>
          <a:stretch>
            <a:fillRect/>
          </a:stretch>
        </p:blipFill>
        <p:spPr>
          <a:xfrm>
            <a:off x="9505507" y="5053567"/>
            <a:ext cx="2234519" cy="1445866"/>
          </a:xfrm>
          <a:prstGeom prst="rect">
            <a:avLst/>
          </a:prstGeom>
        </p:spPr>
      </p:pic>
      <p:sp>
        <p:nvSpPr>
          <p:cNvPr id="2" name="Rounded Rectangle 1">
            <a:extLst>
              <a:ext uri="{FF2B5EF4-FFF2-40B4-BE49-F238E27FC236}">
                <a16:creationId xmlns:a16="http://schemas.microsoft.com/office/drawing/2014/main" id="{C3D0E1D2-ECB2-3AAB-C4A7-1BC16E807E4A}"/>
              </a:ext>
            </a:extLst>
          </p:cNvPr>
          <p:cNvSpPr/>
          <p:nvPr/>
        </p:nvSpPr>
        <p:spPr>
          <a:xfrm>
            <a:off x="1688658" y="1926484"/>
            <a:ext cx="8510631" cy="3114671"/>
          </a:xfrm>
          <a:prstGeom prst="roundRect">
            <a:avLst>
              <a:gd name="adj" fmla="val 19321"/>
            </a:avLst>
          </a:prstGeom>
          <a:no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ubtitle 2">
            <a:extLst>
              <a:ext uri="{FF2B5EF4-FFF2-40B4-BE49-F238E27FC236}">
                <a16:creationId xmlns:a16="http://schemas.microsoft.com/office/drawing/2014/main" id="{2D088632-B4FA-5DAB-D817-616A0C4E696C}"/>
              </a:ext>
            </a:extLst>
          </p:cNvPr>
          <p:cNvSpPr txBox="1">
            <a:spLocks/>
          </p:cNvSpPr>
          <p:nvPr/>
        </p:nvSpPr>
        <p:spPr>
          <a:xfrm>
            <a:off x="1777545" y="3324003"/>
            <a:ext cx="8363420"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Abadi Extra Light" panose="020B0204020104020204" pitchFamily="34" charset="0"/>
              </a:rPr>
              <a:t>Ensuring that the additional platform will also have functionalities that will help D7, not only in building online presence, and advertising, but also in managing their business, to maximize what they can do in the new platform!  </a:t>
            </a:r>
          </a:p>
        </p:txBody>
      </p:sp>
      <p:pic>
        <p:nvPicPr>
          <p:cNvPr id="11" name="Picture 10">
            <a:extLst>
              <a:ext uri="{FF2B5EF4-FFF2-40B4-BE49-F238E27FC236}">
                <a16:creationId xmlns:a16="http://schemas.microsoft.com/office/drawing/2014/main" id="{7AF1A970-B618-8EF9-7CC0-2C13D16C8C98}"/>
              </a:ext>
            </a:extLst>
          </p:cNvPr>
          <p:cNvPicPr>
            <a:picLocks noChangeAspect="1"/>
          </p:cNvPicPr>
          <p:nvPr/>
        </p:nvPicPr>
        <p:blipFill>
          <a:blip r:embed="rId6"/>
          <a:srcRect/>
          <a:stretch/>
        </p:blipFill>
        <p:spPr>
          <a:xfrm rot="21146084">
            <a:off x="11205936" y="234680"/>
            <a:ext cx="757981" cy="757981"/>
          </a:xfrm>
          <a:prstGeom prst="ellipse">
            <a:avLst/>
          </a:prstGeom>
        </p:spPr>
      </p:pic>
    </p:spTree>
    <p:extLst>
      <p:ext uri="{BB962C8B-B14F-4D97-AF65-F5344CB8AC3E}">
        <p14:creationId xmlns:p14="http://schemas.microsoft.com/office/powerpoint/2010/main" val="1705896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525909"/>
            <a:ext cx="11561567" cy="600638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241477" y="14761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581300" y="14174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912343" y="14174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D68588F0-CD28-0109-E0FA-495140E1189E}"/>
              </a:ext>
            </a:extLst>
          </p:cNvPr>
          <p:cNvSpPr/>
          <p:nvPr/>
        </p:nvSpPr>
        <p:spPr>
          <a:xfrm>
            <a:off x="1243386" y="130454"/>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98085370-7149-442A-1461-2B9778A8F2D2}"/>
              </a:ext>
            </a:extLst>
          </p:cNvPr>
          <p:cNvSpPr/>
          <p:nvPr/>
        </p:nvSpPr>
        <p:spPr>
          <a:xfrm>
            <a:off x="2759765"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537D43E4-6167-824C-1E04-C5B582C056D6}"/>
              </a:ext>
            </a:extLst>
          </p:cNvPr>
          <p:cNvSpPr/>
          <p:nvPr/>
        </p:nvSpPr>
        <p:spPr>
          <a:xfrm>
            <a:off x="4276144"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31414A1-855D-5D53-E635-6B4DBC7E12AD}"/>
              </a:ext>
            </a:extLst>
          </p:cNvPr>
          <p:cNvSpPr txBox="1"/>
          <p:nvPr/>
        </p:nvSpPr>
        <p:spPr>
          <a:xfrm>
            <a:off x="1138384" y="16128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Objective</a:t>
            </a:r>
          </a:p>
        </p:txBody>
      </p:sp>
      <p:sp>
        <p:nvSpPr>
          <p:cNvPr id="28" name="TextBox 27">
            <a:extLst>
              <a:ext uri="{FF2B5EF4-FFF2-40B4-BE49-F238E27FC236}">
                <a16:creationId xmlns:a16="http://schemas.microsoft.com/office/drawing/2014/main" id="{886BC2C3-2A1A-F1F6-BE3B-9A19B5326D85}"/>
              </a:ext>
            </a:extLst>
          </p:cNvPr>
          <p:cNvSpPr txBox="1"/>
          <p:nvPr/>
        </p:nvSpPr>
        <p:spPr>
          <a:xfrm>
            <a:off x="2901085" y="161281"/>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Project</a:t>
            </a:r>
          </a:p>
        </p:txBody>
      </p:sp>
      <p:sp>
        <p:nvSpPr>
          <p:cNvPr id="29" name="TextBox 28">
            <a:extLst>
              <a:ext uri="{FF2B5EF4-FFF2-40B4-BE49-F238E27FC236}">
                <a16:creationId xmlns:a16="http://schemas.microsoft.com/office/drawing/2014/main" id="{E1759CEA-0B14-ECED-10D9-EB361D476199}"/>
              </a:ext>
            </a:extLst>
          </p:cNvPr>
          <p:cNvSpPr txBox="1"/>
          <p:nvPr/>
        </p:nvSpPr>
        <p:spPr>
          <a:xfrm>
            <a:off x="4382027" y="141748"/>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Scope</a:t>
            </a:r>
          </a:p>
        </p:txBody>
      </p:sp>
      <p:sp>
        <p:nvSpPr>
          <p:cNvPr id="30" name="Rounded Rectangle 29">
            <a:extLst>
              <a:ext uri="{FF2B5EF4-FFF2-40B4-BE49-F238E27FC236}">
                <a16:creationId xmlns:a16="http://schemas.microsoft.com/office/drawing/2014/main" id="{DB2B4CA3-6C18-CB98-46B8-DCA7BA0D9070}"/>
              </a:ext>
            </a:extLst>
          </p:cNvPr>
          <p:cNvSpPr/>
          <p:nvPr/>
        </p:nvSpPr>
        <p:spPr>
          <a:xfrm>
            <a:off x="5792523"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BF87AAA4-E761-BDDA-3477-BBD51BF6B0E8}"/>
              </a:ext>
            </a:extLst>
          </p:cNvPr>
          <p:cNvSpPr txBox="1"/>
          <p:nvPr/>
        </p:nvSpPr>
        <p:spPr>
          <a:xfrm>
            <a:off x="5943974" y="188082"/>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RRS</a:t>
            </a:r>
          </a:p>
        </p:txBody>
      </p:sp>
      <p:sp>
        <p:nvSpPr>
          <p:cNvPr id="32" name="Rounded Rectangle 31">
            <a:extLst>
              <a:ext uri="{FF2B5EF4-FFF2-40B4-BE49-F238E27FC236}">
                <a16:creationId xmlns:a16="http://schemas.microsoft.com/office/drawing/2014/main" id="{AE4620DC-2D89-1AFA-53AC-FD5BA95CA779}"/>
              </a:ext>
            </a:extLst>
          </p:cNvPr>
          <p:cNvSpPr/>
          <p:nvPr/>
        </p:nvSpPr>
        <p:spPr>
          <a:xfrm>
            <a:off x="7319033" y="132243"/>
            <a:ext cx="1654846"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579F1870-FDFF-245F-6049-0D250FDFC79E}"/>
              </a:ext>
            </a:extLst>
          </p:cNvPr>
          <p:cNvSpPr txBox="1"/>
          <p:nvPr/>
        </p:nvSpPr>
        <p:spPr>
          <a:xfrm>
            <a:off x="7396713" y="167413"/>
            <a:ext cx="1577165"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Significance</a:t>
            </a:r>
          </a:p>
        </p:txBody>
      </p:sp>
      <p:sp>
        <p:nvSpPr>
          <p:cNvPr id="35" name="Rounded Rectangle 34">
            <a:extLst>
              <a:ext uri="{FF2B5EF4-FFF2-40B4-BE49-F238E27FC236}">
                <a16:creationId xmlns:a16="http://schemas.microsoft.com/office/drawing/2014/main" id="{32D9BF3F-B560-6EDB-F881-F1B4BB8986C1}"/>
              </a:ext>
            </a:extLst>
          </p:cNvPr>
          <p:cNvSpPr/>
          <p:nvPr/>
        </p:nvSpPr>
        <p:spPr>
          <a:xfrm>
            <a:off x="3548877" y="929212"/>
            <a:ext cx="5094244" cy="543254"/>
          </a:xfrm>
          <a:prstGeom prst="roundRect">
            <a:avLst>
              <a:gd name="adj" fmla="val 50000"/>
            </a:avLst>
          </a:prstGeom>
          <a:solidFill>
            <a:srgbClr val="FFFFFF"/>
          </a:solid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Graphic 36" descr="Magnifying glass with solid fill">
            <a:extLst>
              <a:ext uri="{FF2B5EF4-FFF2-40B4-BE49-F238E27FC236}">
                <a16:creationId xmlns:a16="http://schemas.microsoft.com/office/drawing/2014/main" id="{7BB73CA2-CD9B-B082-121F-EFB4811CB4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4252" y="966676"/>
            <a:ext cx="484408" cy="484408"/>
          </a:xfrm>
          <a:prstGeom prst="rect">
            <a:avLst/>
          </a:prstGeom>
        </p:spPr>
      </p:pic>
      <p:sp>
        <p:nvSpPr>
          <p:cNvPr id="38" name="Subtitle 2">
            <a:extLst>
              <a:ext uri="{FF2B5EF4-FFF2-40B4-BE49-F238E27FC236}">
                <a16:creationId xmlns:a16="http://schemas.microsoft.com/office/drawing/2014/main" id="{A74A9B75-653F-7F26-0068-BDBA14F7D000}"/>
              </a:ext>
            </a:extLst>
          </p:cNvPr>
          <p:cNvSpPr txBox="1">
            <a:spLocks/>
          </p:cNvSpPr>
          <p:nvPr/>
        </p:nvSpPr>
        <p:spPr>
          <a:xfrm>
            <a:off x="1840683" y="1022835"/>
            <a:ext cx="8510631"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Specific Objectives</a:t>
            </a:r>
          </a:p>
        </p:txBody>
      </p:sp>
      <p:sp>
        <p:nvSpPr>
          <p:cNvPr id="2" name="Rounded Rectangle 1">
            <a:extLst>
              <a:ext uri="{FF2B5EF4-FFF2-40B4-BE49-F238E27FC236}">
                <a16:creationId xmlns:a16="http://schemas.microsoft.com/office/drawing/2014/main" id="{C3D0E1D2-ECB2-3AAB-C4A7-1BC16E807E4A}"/>
              </a:ext>
            </a:extLst>
          </p:cNvPr>
          <p:cNvSpPr/>
          <p:nvPr/>
        </p:nvSpPr>
        <p:spPr>
          <a:xfrm>
            <a:off x="1138384" y="1844750"/>
            <a:ext cx="9894181" cy="4155339"/>
          </a:xfrm>
          <a:prstGeom prst="roundRect">
            <a:avLst>
              <a:gd name="adj" fmla="val 19321"/>
            </a:avLst>
          </a:prstGeom>
          <a:no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ubtitle 2">
            <a:extLst>
              <a:ext uri="{FF2B5EF4-FFF2-40B4-BE49-F238E27FC236}">
                <a16:creationId xmlns:a16="http://schemas.microsoft.com/office/drawing/2014/main" id="{DEBCA518-8475-56A5-13BB-658560BD37F6}"/>
              </a:ext>
            </a:extLst>
          </p:cNvPr>
          <p:cNvSpPr txBox="1">
            <a:spLocks/>
          </p:cNvSpPr>
          <p:nvPr/>
        </p:nvSpPr>
        <p:spPr>
          <a:xfrm>
            <a:off x="1688441" y="2204521"/>
            <a:ext cx="8815114" cy="270778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a:latin typeface="Abadi Extra Light" panose="020B0204020104020204" pitchFamily="34" charset="0"/>
              </a:rPr>
              <a:t>To add online presence through the creation of a web-app.</a:t>
            </a:r>
          </a:p>
          <a:p>
            <a:pPr algn="l"/>
            <a:endParaRPr lang="en-US" sz="2000">
              <a:latin typeface="Abadi Extra Light" panose="020B0204020104020204" pitchFamily="34" charset="0"/>
            </a:endParaRPr>
          </a:p>
          <a:p>
            <a:pPr marL="342900" indent="-342900" algn="l">
              <a:buFont typeface="Arial" panose="020B0604020202020204" pitchFamily="34" charset="0"/>
              <a:buChar char="•"/>
            </a:pPr>
            <a:r>
              <a:rPr lang="en-US" sz="2000">
                <a:latin typeface="Abadi Extra Light" panose="020B0204020104020204" pitchFamily="34" charset="0"/>
              </a:rPr>
              <a:t>To resolve the informal reservation process by means of adding a reservation system in the web-app. </a:t>
            </a:r>
          </a:p>
          <a:p>
            <a:pPr algn="l"/>
            <a:endParaRPr lang="en-US" sz="2000">
              <a:latin typeface="Abadi Extra Light" panose="020B0204020104020204" pitchFamily="34" charset="0"/>
            </a:endParaRPr>
          </a:p>
          <a:p>
            <a:pPr marL="342900" indent="-342900" algn="l">
              <a:buFont typeface="Arial" panose="020B0604020202020204" pitchFamily="34" charset="0"/>
              <a:buChar char="•"/>
            </a:pPr>
            <a:r>
              <a:rPr lang="en-US" sz="2000">
                <a:latin typeface="Abadi Extra Light" panose="020B0204020104020204" pitchFamily="34" charset="0"/>
              </a:rPr>
              <a:t>To provide options of payment by means of including an online payment system in the web-app.</a:t>
            </a:r>
          </a:p>
          <a:p>
            <a:pPr marL="342900" indent="-342900" algn="l">
              <a:buFont typeface="Arial" panose="020B0604020202020204" pitchFamily="34" charset="0"/>
              <a:buChar char="•"/>
            </a:pPr>
            <a:endParaRPr lang="en-US" sz="2000">
              <a:latin typeface="Abadi Extra Light" panose="020B0204020104020204" pitchFamily="34" charset="0"/>
            </a:endParaRPr>
          </a:p>
          <a:p>
            <a:pPr marL="342900" indent="-342900" algn="l">
              <a:buFont typeface="Arial" panose="020B0604020202020204" pitchFamily="34" charset="0"/>
              <a:buChar char="•"/>
            </a:pPr>
            <a:r>
              <a:rPr lang="en-US" sz="2000">
                <a:latin typeface="Abadi Extra Light" panose="020B0204020104020204" pitchFamily="34" charset="0"/>
              </a:rPr>
              <a:t>To include statistics as a feature in the web-app that has information comparisons to help in making informed decisions for the business.  </a:t>
            </a:r>
          </a:p>
        </p:txBody>
      </p:sp>
      <p:pic>
        <p:nvPicPr>
          <p:cNvPr id="34" name="Picture 33">
            <a:extLst>
              <a:ext uri="{FF2B5EF4-FFF2-40B4-BE49-F238E27FC236}">
                <a16:creationId xmlns:a16="http://schemas.microsoft.com/office/drawing/2014/main" id="{E7775C42-84C5-69EB-9C6C-1A65048F155B}"/>
              </a:ext>
            </a:extLst>
          </p:cNvPr>
          <p:cNvPicPr>
            <a:picLocks noChangeAspect="1"/>
          </p:cNvPicPr>
          <p:nvPr/>
        </p:nvPicPr>
        <p:blipFill>
          <a:blip r:embed="rId5"/>
          <a:srcRect/>
          <a:stretch/>
        </p:blipFill>
        <p:spPr>
          <a:xfrm rot="21146084">
            <a:off x="11205936" y="234680"/>
            <a:ext cx="757981" cy="757981"/>
          </a:xfrm>
          <a:prstGeom prst="ellipse">
            <a:avLst/>
          </a:prstGeom>
        </p:spPr>
      </p:pic>
    </p:spTree>
    <p:extLst>
      <p:ext uri="{BB962C8B-B14F-4D97-AF65-F5344CB8AC3E}">
        <p14:creationId xmlns:p14="http://schemas.microsoft.com/office/powerpoint/2010/main" val="1718594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525909"/>
            <a:ext cx="11561567" cy="600638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241477" y="14761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581300" y="14174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912343" y="14174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D68588F0-CD28-0109-E0FA-495140E1189E}"/>
              </a:ext>
            </a:extLst>
          </p:cNvPr>
          <p:cNvSpPr/>
          <p:nvPr/>
        </p:nvSpPr>
        <p:spPr>
          <a:xfrm>
            <a:off x="1243386" y="130454"/>
            <a:ext cx="1516379" cy="461764"/>
          </a:xfrm>
          <a:prstGeom prst="roundRect">
            <a:avLst/>
          </a:prstGeom>
          <a:solidFill>
            <a:schemeClr val="bg1"/>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98085370-7149-442A-1461-2B9778A8F2D2}"/>
              </a:ext>
            </a:extLst>
          </p:cNvPr>
          <p:cNvSpPr/>
          <p:nvPr/>
        </p:nvSpPr>
        <p:spPr>
          <a:xfrm>
            <a:off x="2759765" y="130454"/>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537D43E4-6167-824C-1E04-C5B582C056D6}"/>
              </a:ext>
            </a:extLst>
          </p:cNvPr>
          <p:cNvSpPr/>
          <p:nvPr/>
        </p:nvSpPr>
        <p:spPr>
          <a:xfrm>
            <a:off x="4276144"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31414A1-855D-5D53-E635-6B4DBC7E12AD}"/>
              </a:ext>
            </a:extLst>
          </p:cNvPr>
          <p:cNvSpPr txBox="1"/>
          <p:nvPr/>
        </p:nvSpPr>
        <p:spPr>
          <a:xfrm>
            <a:off x="1196390" y="15694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Objective</a:t>
            </a:r>
          </a:p>
        </p:txBody>
      </p:sp>
      <p:sp>
        <p:nvSpPr>
          <p:cNvPr id="28" name="TextBox 27">
            <a:extLst>
              <a:ext uri="{FF2B5EF4-FFF2-40B4-BE49-F238E27FC236}">
                <a16:creationId xmlns:a16="http://schemas.microsoft.com/office/drawing/2014/main" id="{886BC2C3-2A1A-F1F6-BE3B-9A19B5326D85}"/>
              </a:ext>
            </a:extLst>
          </p:cNvPr>
          <p:cNvSpPr txBox="1"/>
          <p:nvPr/>
        </p:nvSpPr>
        <p:spPr>
          <a:xfrm>
            <a:off x="2901085" y="161281"/>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Project</a:t>
            </a:r>
          </a:p>
        </p:txBody>
      </p:sp>
      <p:sp>
        <p:nvSpPr>
          <p:cNvPr id="29" name="TextBox 28">
            <a:extLst>
              <a:ext uri="{FF2B5EF4-FFF2-40B4-BE49-F238E27FC236}">
                <a16:creationId xmlns:a16="http://schemas.microsoft.com/office/drawing/2014/main" id="{E1759CEA-0B14-ECED-10D9-EB361D476199}"/>
              </a:ext>
            </a:extLst>
          </p:cNvPr>
          <p:cNvSpPr txBox="1"/>
          <p:nvPr/>
        </p:nvSpPr>
        <p:spPr>
          <a:xfrm>
            <a:off x="4382027" y="141748"/>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Scope</a:t>
            </a:r>
          </a:p>
        </p:txBody>
      </p:sp>
      <p:sp>
        <p:nvSpPr>
          <p:cNvPr id="30" name="Rounded Rectangle 29">
            <a:extLst>
              <a:ext uri="{FF2B5EF4-FFF2-40B4-BE49-F238E27FC236}">
                <a16:creationId xmlns:a16="http://schemas.microsoft.com/office/drawing/2014/main" id="{DB2B4CA3-6C18-CB98-46B8-DCA7BA0D9070}"/>
              </a:ext>
            </a:extLst>
          </p:cNvPr>
          <p:cNvSpPr/>
          <p:nvPr/>
        </p:nvSpPr>
        <p:spPr>
          <a:xfrm>
            <a:off x="5792523"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BF87AAA4-E761-BDDA-3477-BBD51BF6B0E8}"/>
              </a:ext>
            </a:extLst>
          </p:cNvPr>
          <p:cNvSpPr txBox="1"/>
          <p:nvPr/>
        </p:nvSpPr>
        <p:spPr>
          <a:xfrm>
            <a:off x="5943974" y="188082"/>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RRS</a:t>
            </a:r>
          </a:p>
        </p:txBody>
      </p:sp>
      <p:sp>
        <p:nvSpPr>
          <p:cNvPr id="32" name="Rounded Rectangle 31">
            <a:extLst>
              <a:ext uri="{FF2B5EF4-FFF2-40B4-BE49-F238E27FC236}">
                <a16:creationId xmlns:a16="http://schemas.microsoft.com/office/drawing/2014/main" id="{AE4620DC-2D89-1AFA-53AC-FD5BA95CA779}"/>
              </a:ext>
            </a:extLst>
          </p:cNvPr>
          <p:cNvSpPr/>
          <p:nvPr/>
        </p:nvSpPr>
        <p:spPr>
          <a:xfrm>
            <a:off x="7319033" y="132243"/>
            <a:ext cx="1654846"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579F1870-FDFF-245F-6049-0D250FDFC79E}"/>
              </a:ext>
            </a:extLst>
          </p:cNvPr>
          <p:cNvSpPr txBox="1"/>
          <p:nvPr/>
        </p:nvSpPr>
        <p:spPr>
          <a:xfrm>
            <a:off x="7396713" y="167413"/>
            <a:ext cx="1577165"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Significance</a:t>
            </a:r>
          </a:p>
        </p:txBody>
      </p:sp>
      <p:pic>
        <p:nvPicPr>
          <p:cNvPr id="3" name="Picture 2">
            <a:extLst>
              <a:ext uri="{FF2B5EF4-FFF2-40B4-BE49-F238E27FC236}">
                <a16:creationId xmlns:a16="http://schemas.microsoft.com/office/drawing/2014/main" id="{32575C4F-5318-58CF-2081-53AC765BD7E0}"/>
              </a:ext>
            </a:extLst>
          </p:cNvPr>
          <p:cNvPicPr>
            <a:picLocks noChangeAspect="1"/>
          </p:cNvPicPr>
          <p:nvPr/>
        </p:nvPicPr>
        <p:blipFill>
          <a:blip r:embed="rId3"/>
          <a:stretch>
            <a:fillRect/>
          </a:stretch>
        </p:blipFill>
        <p:spPr>
          <a:xfrm>
            <a:off x="495827" y="1127816"/>
            <a:ext cx="7382081" cy="5205805"/>
          </a:xfrm>
          <a:prstGeom prst="rect">
            <a:avLst/>
          </a:prstGeom>
        </p:spPr>
      </p:pic>
      <p:sp>
        <p:nvSpPr>
          <p:cNvPr id="8" name="Subtitle 2">
            <a:extLst>
              <a:ext uri="{FF2B5EF4-FFF2-40B4-BE49-F238E27FC236}">
                <a16:creationId xmlns:a16="http://schemas.microsoft.com/office/drawing/2014/main" id="{512532D1-FE6A-8335-B8BE-9FAA0765C3CE}"/>
              </a:ext>
            </a:extLst>
          </p:cNvPr>
          <p:cNvSpPr txBox="1">
            <a:spLocks/>
          </p:cNvSpPr>
          <p:nvPr/>
        </p:nvSpPr>
        <p:spPr>
          <a:xfrm>
            <a:off x="7440857" y="3022403"/>
            <a:ext cx="8510631"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a:latin typeface="Abadi Extra Light" panose="020B0204020104020204" pitchFamily="34" charset="0"/>
              </a:rPr>
              <a:t>D7 Auto Service Center’s</a:t>
            </a:r>
          </a:p>
          <a:p>
            <a:pPr algn="l"/>
            <a:r>
              <a:rPr lang="en-US" sz="2800">
                <a:latin typeface="Abadi Extra Light" panose="020B0204020104020204" pitchFamily="34" charset="0"/>
              </a:rPr>
              <a:t>Web-Application</a:t>
            </a:r>
          </a:p>
        </p:txBody>
      </p:sp>
      <p:pic>
        <p:nvPicPr>
          <p:cNvPr id="10" name="Picture 9">
            <a:extLst>
              <a:ext uri="{FF2B5EF4-FFF2-40B4-BE49-F238E27FC236}">
                <a16:creationId xmlns:a16="http://schemas.microsoft.com/office/drawing/2014/main" id="{8EFF227E-019D-FF02-6A7A-5D0EFC2864D0}"/>
              </a:ext>
            </a:extLst>
          </p:cNvPr>
          <p:cNvPicPr>
            <a:picLocks noChangeAspect="1"/>
          </p:cNvPicPr>
          <p:nvPr/>
        </p:nvPicPr>
        <p:blipFill>
          <a:blip r:embed="rId4"/>
          <a:srcRect/>
          <a:stretch/>
        </p:blipFill>
        <p:spPr>
          <a:xfrm rot="21146084">
            <a:off x="11205936" y="234680"/>
            <a:ext cx="757981" cy="757981"/>
          </a:xfrm>
          <a:prstGeom prst="ellipse">
            <a:avLst/>
          </a:prstGeom>
        </p:spPr>
      </p:pic>
    </p:spTree>
    <p:extLst>
      <p:ext uri="{BB962C8B-B14F-4D97-AF65-F5344CB8AC3E}">
        <p14:creationId xmlns:p14="http://schemas.microsoft.com/office/powerpoint/2010/main" val="2548398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525909"/>
            <a:ext cx="11561567" cy="600638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241477" y="14761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581300" y="14174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912343" y="14174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D68588F0-CD28-0109-E0FA-495140E1189E}"/>
              </a:ext>
            </a:extLst>
          </p:cNvPr>
          <p:cNvSpPr/>
          <p:nvPr/>
        </p:nvSpPr>
        <p:spPr>
          <a:xfrm>
            <a:off x="1243386" y="130454"/>
            <a:ext cx="1516379" cy="461764"/>
          </a:xfrm>
          <a:prstGeom prst="roundRect">
            <a:avLst/>
          </a:prstGeom>
          <a:solidFill>
            <a:schemeClr val="bg1"/>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98085370-7149-442A-1461-2B9778A8F2D2}"/>
              </a:ext>
            </a:extLst>
          </p:cNvPr>
          <p:cNvSpPr/>
          <p:nvPr/>
        </p:nvSpPr>
        <p:spPr>
          <a:xfrm>
            <a:off x="2759765" y="130454"/>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537D43E4-6167-824C-1E04-C5B582C056D6}"/>
              </a:ext>
            </a:extLst>
          </p:cNvPr>
          <p:cNvSpPr/>
          <p:nvPr/>
        </p:nvSpPr>
        <p:spPr>
          <a:xfrm>
            <a:off x="4276144"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31414A1-855D-5D53-E635-6B4DBC7E12AD}"/>
              </a:ext>
            </a:extLst>
          </p:cNvPr>
          <p:cNvSpPr txBox="1"/>
          <p:nvPr/>
        </p:nvSpPr>
        <p:spPr>
          <a:xfrm>
            <a:off x="1196390" y="15694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Objective</a:t>
            </a:r>
          </a:p>
        </p:txBody>
      </p:sp>
      <p:sp>
        <p:nvSpPr>
          <p:cNvPr id="28" name="TextBox 27">
            <a:extLst>
              <a:ext uri="{FF2B5EF4-FFF2-40B4-BE49-F238E27FC236}">
                <a16:creationId xmlns:a16="http://schemas.microsoft.com/office/drawing/2014/main" id="{886BC2C3-2A1A-F1F6-BE3B-9A19B5326D85}"/>
              </a:ext>
            </a:extLst>
          </p:cNvPr>
          <p:cNvSpPr txBox="1"/>
          <p:nvPr/>
        </p:nvSpPr>
        <p:spPr>
          <a:xfrm>
            <a:off x="2901085" y="161281"/>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Project</a:t>
            </a:r>
          </a:p>
        </p:txBody>
      </p:sp>
      <p:sp>
        <p:nvSpPr>
          <p:cNvPr id="29" name="TextBox 28">
            <a:extLst>
              <a:ext uri="{FF2B5EF4-FFF2-40B4-BE49-F238E27FC236}">
                <a16:creationId xmlns:a16="http://schemas.microsoft.com/office/drawing/2014/main" id="{E1759CEA-0B14-ECED-10D9-EB361D476199}"/>
              </a:ext>
            </a:extLst>
          </p:cNvPr>
          <p:cNvSpPr txBox="1"/>
          <p:nvPr/>
        </p:nvSpPr>
        <p:spPr>
          <a:xfrm>
            <a:off x="4382027" y="141748"/>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Scope</a:t>
            </a:r>
          </a:p>
        </p:txBody>
      </p:sp>
      <p:sp>
        <p:nvSpPr>
          <p:cNvPr id="30" name="Rounded Rectangle 29">
            <a:extLst>
              <a:ext uri="{FF2B5EF4-FFF2-40B4-BE49-F238E27FC236}">
                <a16:creationId xmlns:a16="http://schemas.microsoft.com/office/drawing/2014/main" id="{DB2B4CA3-6C18-CB98-46B8-DCA7BA0D9070}"/>
              </a:ext>
            </a:extLst>
          </p:cNvPr>
          <p:cNvSpPr/>
          <p:nvPr/>
        </p:nvSpPr>
        <p:spPr>
          <a:xfrm>
            <a:off x="5792523"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BF87AAA4-E761-BDDA-3477-BBD51BF6B0E8}"/>
              </a:ext>
            </a:extLst>
          </p:cNvPr>
          <p:cNvSpPr txBox="1"/>
          <p:nvPr/>
        </p:nvSpPr>
        <p:spPr>
          <a:xfrm>
            <a:off x="5943974" y="188082"/>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RRS</a:t>
            </a:r>
          </a:p>
        </p:txBody>
      </p:sp>
      <p:sp>
        <p:nvSpPr>
          <p:cNvPr id="32" name="Rounded Rectangle 31">
            <a:extLst>
              <a:ext uri="{FF2B5EF4-FFF2-40B4-BE49-F238E27FC236}">
                <a16:creationId xmlns:a16="http://schemas.microsoft.com/office/drawing/2014/main" id="{AE4620DC-2D89-1AFA-53AC-FD5BA95CA779}"/>
              </a:ext>
            </a:extLst>
          </p:cNvPr>
          <p:cNvSpPr/>
          <p:nvPr/>
        </p:nvSpPr>
        <p:spPr>
          <a:xfrm>
            <a:off x="7319033" y="132243"/>
            <a:ext cx="1654846"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579F1870-FDFF-245F-6049-0D250FDFC79E}"/>
              </a:ext>
            </a:extLst>
          </p:cNvPr>
          <p:cNvSpPr txBox="1"/>
          <p:nvPr/>
        </p:nvSpPr>
        <p:spPr>
          <a:xfrm>
            <a:off x="7396713" y="167413"/>
            <a:ext cx="1577165"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Significance</a:t>
            </a:r>
          </a:p>
        </p:txBody>
      </p:sp>
      <p:pic>
        <p:nvPicPr>
          <p:cNvPr id="3" name="Picture 2">
            <a:extLst>
              <a:ext uri="{FF2B5EF4-FFF2-40B4-BE49-F238E27FC236}">
                <a16:creationId xmlns:a16="http://schemas.microsoft.com/office/drawing/2014/main" id="{32575C4F-5318-58CF-2081-53AC765BD7E0}"/>
              </a:ext>
            </a:extLst>
          </p:cNvPr>
          <p:cNvPicPr>
            <a:picLocks noChangeAspect="1"/>
          </p:cNvPicPr>
          <p:nvPr/>
        </p:nvPicPr>
        <p:blipFill>
          <a:blip r:embed="rId3"/>
          <a:stretch>
            <a:fillRect/>
          </a:stretch>
        </p:blipFill>
        <p:spPr>
          <a:xfrm>
            <a:off x="457387" y="1486447"/>
            <a:ext cx="4731768" cy="3336818"/>
          </a:xfrm>
          <a:prstGeom prst="rect">
            <a:avLst/>
          </a:prstGeom>
        </p:spPr>
      </p:pic>
      <p:sp>
        <p:nvSpPr>
          <p:cNvPr id="8" name="Subtitle 2">
            <a:extLst>
              <a:ext uri="{FF2B5EF4-FFF2-40B4-BE49-F238E27FC236}">
                <a16:creationId xmlns:a16="http://schemas.microsoft.com/office/drawing/2014/main" id="{512532D1-FE6A-8335-B8BE-9FAA0765C3CE}"/>
              </a:ext>
            </a:extLst>
          </p:cNvPr>
          <p:cNvSpPr txBox="1">
            <a:spLocks/>
          </p:cNvSpPr>
          <p:nvPr/>
        </p:nvSpPr>
        <p:spPr>
          <a:xfrm>
            <a:off x="-1432045" y="4978200"/>
            <a:ext cx="8510631"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D7 Auto Service Center’s</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Web-Application</a:t>
            </a:r>
          </a:p>
        </p:txBody>
      </p:sp>
      <p:sp>
        <p:nvSpPr>
          <p:cNvPr id="98" name="Rectangle 97">
            <a:extLst>
              <a:ext uri="{FF2B5EF4-FFF2-40B4-BE49-F238E27FC236}">
                <a16:creationId xmlns:a16="http://schemas.microsoft.com/office/drawing/2014/main" id="{7AF08E41-8034-7DD7-4118-C79BD6AC3D3B}"/>
              </a:ext>
            </a:extLst>
          </p:cNvPr>
          <p:cNvSpPr/>
          <p:nvPr/>
        </p:nvSpPr>
        <p:spPr>
          <a:xfrm>
            <a:off x="6105556" y="773835"/>
            <a:ext cx="1807639" cy="1048858"/>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C071CC6-DBAC-927F-EFDA-6D63F8EC1C22}"/>
              </a:ext>
            </a:extLst>
          </p:cNvPr>
          <p:cNvSpPr/>
          <p:nvPr/>
        </p:nvSpPr>
        <p:spPr>
          <a:xfrm>
            <a:off x="6105556" y="2217152"/>
            <a:ext cx="1807639" cy="1048858"/>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FFB6265-D0FC-2F76-3879-141940DB4047}"/>
              </a:ext>
            </a:extLst>
          </p:cNvPr>
          <p:cNvSpPr/>
          <p:nvPr/>
        </p:nvSpPr>
        <p:spPr>
          <a:xfrm>
            <a:off x="6105555" y="3660469"/>
            <a:ext cx="1807639" cy="1048858"/>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B6DDA39E-6FF1-9C34-2D96-C38D3631C7DB}"/>
              </a:ext>
            </a:extLst>
          </p:cNvPr>
          <p:cNvSpPr/>
          <p:nvPr/>
        </p:nvSpPr>
        <p:spPr>
          <a:xfrm>
            <a:off x="6105554" y="5187285"/>
            <a:ext cx="1807639" cy="1048858"/>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ubtitle 2">
            <a:extLst>
              <a:ext uri="{FF2B5EF4-FFF2-40B4-BE49-F238E27FC236}">
                <a16:creationId xmlns:a16="http://schemas.microsoft.com/office/drawing/2014/main" id="{37677A73-6D77-2475-87AF-CAB8875D26CE}"/>
              </a:ext>
            </a:extLst>
          </p:cNvPr>
          <p:cNvSpPr txBox="1">
            <a:spLocks/>
          </p:cNvSpPr>
          <p:nvPr/>
        </p:nvSpPr>
        <p:spPr>
          <a:xfrm>
            <a:off x="5692173" y="3987220"/>
            <a:ext cx="2634400" cy="8718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360 Virtual Tour</a:t>
            </a:r>
          </a:p>
        </p:txBody>
      </p:sp>
      <p:sp>
        <p:nvSpPr>
          <p:cNvPr id="103" name="Subtitle 2">
            <a:extLst>
              <a:ext uri="{FF2B5EF4-FFF2-40B4-BE49-F238E27FC236}">
                <a16:creationId xmlns:a16="http://schemas.microsoft.com/office/drawing/2014/main" id="{EEF23D41-52E0-3EA6-5C20-D0716E551E82}"/>
              </a:ext>
            </a:extLst>
          </p:cNvPr>
          <p:cNvSpPr txBox="1">
            <a:spLocks/>
          </p:cNvSpPr>
          <p:nvPr/>
        </p:nvSpPr>
        <p:spPr>
          <a:xfrm>
            <a:off x="5694944" y="5351690"/>
            <a:ext cx="2634400" cy="8718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Statistics </a:t>
            </a:r>
          </a:p>
          <a:p>
            <a:r>
              <a:rPr lang="en-US" sz="2000">
                <a:latin typeface="Abadi Extra Light" panose="020B0204020104020204" pitchFamily="34" charset="0"/>
              </a:rPr>
              <a:t>Reports</a:t>
            </a:r>
          </a:p>
        </p:txBody>
      </p:sp>
      <p:sp>
        <p:nvSpPr>
          <p:cNvPr id="104" name="Subtitle 2">
            <a:extLst>
              <a:ext uri="{FF2B5EF4-FFF2-40B4-BE49-F238E27FC236}">
                <a16:creationId xmlns:a16="http://schemas.microsoft.com/office/drawing/2014/main" id="{19213AF0-94D0-DC5B-A4B2-1D746B698A72}"/>
              </a:ext>
            </a:extLst>
          </p:cNvPr>
          <p:cNvSpPr txBox="1">
            <a:spLocks/>
          </p:cNvSpPr>
          <p:nvPr/>
        </p:nvSpPr>
        <p:spPr>
          <a:xfrm>
            <a:off x="8333099" y="929019"/>
            <a:ext cx="2634400" cy="8718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Online Booking </a:t>
            </a:r>
          </a:p>
          <a:p>
            <a:r>
              <a:rPr lang="en-US" sz="2000">
                <a:latin typeface="Abadi Extra Light" panose="020B0204020104020204" pitchFamily="34" charset="0"/>
              </a:rPr>
              <a:t>System</a:t>
            </a:r>
          </a:p>
        </p:txBody>
      </p:sp>
      <p:sp>
        <p:nvSpPr>
          <p:cNvPr id="105" name="Subtitle 2">
            <a:extLst>
              <a:ext uri="{FF2B5EF4-FFF2-40B4-BE49-F238E27FC236}">
                <a16:creationId xmlns:a16="http://schemas.microsoft.com/office/drawing/2014/main" id="{12587A61-186B-78D5-A89F-99595D61EE50}"/>
              </a:ext>
            </a:extLst>
          </p:cNvPr>
          <p:cNvSpPr txBox="1">
            <a:spLocks/>
          </p:cNvSpPr>
          <p:nvPr/>
        </p:nvSpPr>
        <p:spPr>
          <a:xfrm>
            <a:off x="8305243" y="2412503"/>
            <a:ext cx="2634400" cy="8718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Online Payment</a:t>
            </a:r>
          </a:p>
          <a:p>
            <a:r>
              <a:rPr lang="en-US" sz="2000">
                <a:latin typeface="Abadi Extra Light" panose="020B0204020104020204" pitchFamily="34" charset="0"/>
              </a:rPr>
              <a:t>System</a:t>
            </a:r>
          </a:p>
        </p:txBody>
      </p:sp>
      <p:sp>
        <p:nvSpPr>
          <p:cNvPr id="106" name="Rectangle 105">
            <a:extLst>
              <a:ext uri="{FF2B5EF4-FFF2-40B4-BE49-F238E27FC236}">
                <a16:creationId xmlns:a16="http://schemas.microsoft.com/office/drawing/2014/main" id="{094D49E0-1F9A-4503-6804-06619D60FEA9}"/>
              </a:ext>
            </a:extLst>
          </p:cNvPr>
          <p:cNvSpPr/>
          <p:nvPr/>
        </p:nvSpPr>
        <p:spPr>
          <a:xfrm>
            <a:off x="8739956" y="773835"/>
            <a:ext cx="1807639" cy="1048858"/>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91DC107-65C4-36F2-6DEC-F74A5908A4BD}"/>
              </a:ext>
            </a:extLst>
          </p:cNvPr>
          <p:cNvSpPr/>
          <p:nvPr/>
        </p:nvSpPr>
        <p:spPr>
          <a:xfrm>
            <a:off x="8739956" y="2217152"/>
            <a:ext cx="1807639" cy="1048858"/>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D4AB978-5810-E182-9CDC-6A62B5B58E90}"/>
              </a:ext>
            </a:extLst>
          </p:cNvPr>
          <p:cNvSpPr/>
          <p:nvPr/>
        </p:nvSpPr>
        <p:spPr>
          <a:xfrm>
            <a:off x="8739955" y="3660469"/>
            <a:ext cx="1807639" cy="1048858"/>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4629DD0-617D-9D97-934F-D0AC6C439B55}"/>
              </a:ext>
            </a:extLst>
          </p:cNvPr>
          <p:cNvSpPr/>
          <p:nvPr/>
        </p:nvSpPr>
        <p:spPr>
          <a:xfrm>
            <a:off x="8739954" y="5187285"/>
            <a:ext cx="1807639" cy="1048858"/>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ubtitle 2">
            <a:extLst>
              <a:ext uri="{FF2B5EF4-FFF2-40B4-BE49-F238E27FC236}">
                <a16:creationId xmlns:a16="http://schemas.microsoft.com/office/drawing/2014/main" id="{E17B7952-DB9D-2FC7-5D5B-32549BB95AE5}"/>
              </a:ext>
            </a:extLst>
          </p:cNvPr>
          <p:cNvSpPr txBox="1">
            <a:spLocks/>
          </p:cNvSpPr>
          <p:nvPr/>
        </p:nvSpPr>
        <p:spPr>
          <a:xfrm>
            <a:off x="5685647" y="926019"/>
            <a:ext cx="2634400" cy="8718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Promos &amp;</a:t>
            </a:r>
          </a:p>
          <a:p>
            <a:r>
              <a:rPr lang="en-US" sz="2000">
                <a:latin typeface="Abadi Extra Light" panose="020B0204020104020204" pitchFamily="34" charset="0"/>
              </a:rPr>
              <a:t>Services</a:t>
            </a:r>
          </a:p>
        </p:txBody>
      </p:sp>
      <p:sp>
        <p:nvSpPr>
          <p:cNvPr id="111" name="Subtitle 2">
            <a:extLst>
              <a:ext uri="{FF2B5EF4-FFF2-40B4-BE49-F238E27FC236}">
                <a16:creationId xmlns:a16="http://schemas.microsoft.com/office/drawing/2014/main" id="{0ECA6129-CF25-08E1-FEE0-1F864E25EA1D}"/>
              </a:ext>
            </a:extLst>
          </p:cNvPr>
          <p:cNvSpPr txBox="1">
            <a:spLocks/>
          </p:cNvSpPr>
          <p:nvPr/>
        </p:nvSpPr>
        <p:spPr>
          <a:xfrm>
            <a:off x="8326573" y="3779177"/>
            <a:ext cx="2634400" cy="8718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Support</a:t>
            </a:r>
          </a:p>
          <a:p>
            <a:r>
              <a:rPr lang="en-US" sz="2000">
                <a:latin typeface="Abadi Extra Light" panose="020B0204020104020204" pitchFamily="34" charset="0"/>
              </a:rPr>
              <a:t>Tab</a:t>
            </a:r>
          </a:p>
        </p:txBody>
      </p:sp>
      <p:sp>
        <p:nvSpPr>
          <p:cNvPr id="112" name="Subtitle 2">
            <a:extLst>
              <a:ext uri="{FF2B5EF4-FFF2-40B4-BE49-F238E27FC236}">
                <a16:creationId xmlns:a16="http://schemas.microsoft.com/office/drawing/2014/main" id="{CAAC10A1-9634-01FE-7AFA-DDFB8C8408FD}"/>
              </a:ext>
            </a:extLst>
          </p:cNvPr>
          <p:cNvSpPr txBox="1">
            <a:spLocks/>
          </p:cNvSpPr>
          <p:nvPr/>
        </p:nvSpPr>
        <p:spPr>
          <a:xfrm>
            <a:off x="5685647" y="2528045"/>
            <a:ext cx="2634400" cy="8718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Live Chat</a:t>
            </a:r>
          </a:p>
        </p:txBody>
      </p:sp>
      <p:sp>
        <p:nvSpPr>
          <p:cNvPr id="113" name="Subtitle 2">
            <a:extLst>
              <a:ext uri="{FF2B5EF4-FFF2-40B4-BE49-F238E27FC236}">
                <a16:creationId xmlns:a16="http://schemas.microsoft.com/office/drawing/2014/main" id="{FC547723-DA72-0CDE-A0DF-19614CC5BE9F}"/>
              </a:ext>
            </a:extLst>
          </p:cNvPr>
          <p:cNvSpPr txBox="1">
            <a:spLocks/>
          </p:cNvSpPr>
          <p:nvPr/>
        </p:nvSpPr>
        <p:spPr>
          <a:xfrm>
            <a:off x="8326573" y="5388278"/>
            <a:ext cx="2634400" cy="8718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a:latin typeface="Abadi Extra Light" panose="020B0204020104020204" pitchFamily="34" charset="0"/>
            </a:endParaRPr>
          </a:p>
        </p:txBody>
      </p:sp>
      <p:sp>
        <p:nvSpPr>
          <p:cNvPr id="114" name="Subtitle 2">
            <a:extLst>
              <a:ext uri="{FF2B5EF4-FFF2-40B4-BE49-F238E27FC236}">
                <a16:creationId xmlns:a16="http://schemas.microsoft.com/office/drawing/2014/main" id="{3865BE07-60C6-3B6B-7670-5CE3BCA67D69}"/>
              </a:ext>
            </a:extLst>
          </p:cNvPr>
          <p:cNvSpPr txBox="1">
            <a:spLocks/>
          </p:cNvSpPr>
          <p:nvPr/>
        </p:nvSpPr>
        <p:spPr>
          <a:xfrm>
            <a:off x="8326573" y="5501183"/>
            <a:ext cx="2634400" cy="87180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Abadi Extra Light" panose="020B0204020104020204" pitchFamily="34" charset="0"/>
              </a:rPr>
              <a:t>Bot Chat</a:t>
            </a:r>
          </a:p>
        </p:txBody>
      </p:sp>
      <p:pic>
        <p:nvPicPr>
          <p:cNvPr id="115" name="Picture 114">
            <a:extLst>
              <a:ext uri="{FF2B5EF4-FFF2-40B4-BE49-F238E27FC236}">
                <a16:creationId xmlns:a16="http://schemas.microsoft.com/office/drawing/2014/main" id="{68EE3A1A-FA0B-F97E-3B5F-BE07C5130D11}"/>
              </a:ext>
            </a:extLst>
          </p:cNvPr>
          <p:cNvPicPr>
            <a:picLocks noChangeAspect="1"/>
          </p:cNvPicPr>
          <p:nvPr/>
        </p:nvPicPr>
        <p:blipFill>
          <a:blip r:embed="rId4"/>
          <a:srcRect/>
          <a:stretch/>
        </p:blipFill>
        <p:spPr>
          <a:xfrm rot="21146084">
            <a:off x="11205936" y="234680"/>
            <a:ext cx="757981" cy="757981"/>
          </a:xfrm>
          <a:prstGeom prst="ellipse">
            <a:avLst/>
          </a:prstGeom>
        </p:spPr>
      </p:pic>
    </p:spTree>
    <p:extLst>
      <p:ext uri="{BB962C8B-B14F-4D97-AF65-F5344CB8AC3E}">
        <p14:creationId xmlns:p14="http://schemas.microsoft.com/office/powerpoint/2010/main" val="333410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102"/>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103"/>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grpId="0" nodeType="clickEffect">
                                  <p:stCondLst>
                                    <p:cond delay="0"/>
                                  </p:stCondLst>
                                  <p:iterate type="lt">
                                    <p:tmPct val="4000"/>
                                  </p:iterate>
                                  <p:childTnLst>
                                    <p:set>
                                      <p:cBhvr override="childStyle">
                                        <p:cTn id="14" dur="500" fill="hold"/>
                                        <p:tgtEl>
                                          <p:spTgt spid="104"/>
                                        </p:tgtEl>
                                        <p:attrNameLst>
                                          <p:attrName>style.textDecorationUnderline</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8" presetClass="emph" presetSubtype="0" fill="hold" grpId="0" nodeType="clickEffect">
                                  <p:stCondLst>
                                    <p:cond delay="0"/>
                                  </p:stCondLst>
                                  <p:iterate type="lt">
                                    <p:tmPct val="4000"/>
                                  </p:iterate>
                                  <p:childTnLst>
                                    <p:set>
                                      <p:cBhvr override="childStyle">
                                        <p:cTn id="18" dur="500" fill="hold"/>
                                        <p:tgtEl>
                                          <p:spTgt spid="105"/>
                                        </p:tgtEl>
                                        <p:attrNameLst>
                                          <p:attrName>style.textDecorationUnderline</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8" presetClass="emph" presetSubtype="0" fill="hold" grpId="0" nodeType="clickEffect">
                                  <p:stCondLst>
                                    <p:cond delay="0"/>
                                  </p:stCondLst>
                                  <p:iterate type="lt">
                                    <p:tmPct val="4000"/>
                                  </p:iterate>
                                  <p:childTnLst>
                                    <p:set>
                                      <p:cBhvr override="childStyle">
                                        <p:cTn id="22" dur="500" fill="hold"/>
                                        <p:tgtEl>
                                          <p:spTgt spid="111"/>
                                        </p:tgtEl>
                                        <p:attrNameLst>
                                          <p:attrName>style.textDecorationUnderline</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grpId="0" nodeType="clickEffect">
                                  <p:stCondLst>
                                    <p:cond delay="0"/>
                                  </p:stCondLst>
                                  <p:iterate type="lt">
                                    <p:tmPct val="4000"/>
                                  </p:iterate>
                                  <p:childTnLst>
                                    <p:set>
                                      <p:cBhvr override="childStyle">
                                        <p:cTn id="26" dur="500" fill="hold"/>
                                        <p:tgtEl>
                                          <p:spTgt spid="114"/>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P spid="105" grpId="0"/>
      <p:bldP spid="111" grpId="0"/>
      <p:bldP spid="1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552955"/>
            <a:ext cx="11561567" cy="600638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241477" y="14761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581300" y="14174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912343" y="14174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D68588F0-CD28-0109-E0FA-495140E1189E}"/>
              </a:ext>
            </a:extLst>
          </p:cNvPr>
          <p:cNvSpPr/>
          <p:nvPr/>
        </p:nvSpPr>
        <p:spPr>
          <a:xfrm>
            <a:off x="1243386" y="130454"/>
            <a:ext cx="1516379" cy="461764"/>
          </a:xfrm>
          <a:prstGeom prst="roundRect">
            <a:avLst/>
          </a:prstGeom>
          <a:solidFill>
            <a:schemeClr val="bg1"/>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98085370-7149-442A-1461-2B9778A8F2D2}"/>
              </a:ext>
            </a:extLst>
          </p:cNvPr>
          <p:cNvSpPr/>
          <p:nvPr/>
        </p:nvSpPr>
        <p:spPr>
          <a:xfrm>
            <a:off x="2759765"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537D43E4-6167-824C-1E04-C5B582C056D6}"/>
              </a:ext>
            </a:extLst>
          </p:cNvPr>
          <p:cNvSpPr/>
          <p:nvPr/>
        </p:nvSpPr>
        <p:spPr>
          <a:xfrm>
            <a:off x="4276144" y="130454"/>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31414A1-855D-5D53-E635-6B4DBC7E12AD}"/>
              </a:ext>
            </a:extLst>
          </p:cNvPr>
          <p:cNvSpPr txBox="1"/>
          <p:nvPr/>
        </p:nvSpPr>
        <p:spPr>
          <a:xfrm>
            <a:off x="1196390" y="15694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Objective</a:t>
            </a:r>
          </a:p>
        </p:txBody>
      </p:sp>
      <p:sp>
        <p:nvSpPr>
          <p:cNvPr id="28" name="TextBox 27">
            <a:extLst>
              <a:ext uri="{FF2B5EF4-FFF2-40B4-BE49-F238E27FC236}">
                <a16:creationId xmlns:a16="http://schemas.microsoft.com/office/drawing/2014/main" id="{886BC2C3-2A1A-F1F6-BE3B-9A19B5326D85}"/>
              </a:ext>
            </a:extLst>
          </p:cNvPr>
          <p:cNvSpPr txBox="1"/>
          <p:nvPr/>
        </p:nvSpPr>
        <p:spPr>
          <a:xfrm>
            <a:off x="2901085" y="161281"/>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Project</a:t>
            </a:r>
          </a:p>
        </p:txBody>
      </p:sp>
      <p:sp>
        <p:nvSpPr>
          <p:cNvPr id="29" name="TextBox 28">
            <a:extLst>
              <a:ext uri="{FF2B5EF4-FFF2-40B4-BE49-F238E27FC236}">
                <a16:creationId xmlns:a16="http://schemas.microsoft.com/office/drawing/2014/main" id="{E1759CEA-0B14-ECED-10D9-EB361D476199}"/>
              </a:ext>
            </a:extLst>
          </p:cNvPr>
          <p:cNvSpPr txBox="1"/>
          <p:nvPr/>
        </p:nvSpPr>
        <p:spPr>
          <a:xfrm>
            <a:off x="4382027" y="141748"/>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Scope</a:t>
            </a:r>
          </a:p>
        </p:txBody>
      </p:sp>
      <p:sp>
        <p:nvSpPr>
          <p:cNvPr id="30" name="Rounded Rectangle 29">
            <a:extLst>
              <a:ext uri="{FF2B5EF4-FFF2-40B4-BE49-F238E27FC236}">
                <a16:creationId xmlns:a16="http://schemas.microsoft.com/office/drawing/2014/main" id="{DB2B4CA3-6C18-CB98-46B8-DCA7BA0D9070}"/>
              </a:ext>
            </a:extLst>
          </p:cNvPr>
          <p:cNvSpPr/>
          <p:nvPr/>
        </p:nvSpPr>
        <p:spPr>
          <a:xfrm>
            <a:off x="5792523"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BF87AAA4-E761-BDDA-3477-BBD51BF6B0E8}"/>
              </a:ext>
            </a:extLst>
          </p:cNvPr>
          <p:cNvSpPr txBox="1"/>
          <p:nvPr/>
        </p:nvSpPr>
        <p:spPr>
          <a:xfrm>
            <a:off x="5943974" y="188082"/>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RRS</a:t>
            </a:r>
          </a:p>
        </p:txBody>
      </p:sp>
      <p:sp>
        <p:nvSpPr>
          <p:cNvPr id="32" name="Rounded Rectangle 31">
            <a:extLst>
              <a:ext uri="{FF2B5EF4-FFF2-40B4-BE49-F238E27FC236}">
                <a16:creationId xmlns:a16="http://schemas.microsoft.com/office/drawing/2014/main" id="{AE4620DC-2D89-1AFA-53AC-FD5BA95CA779}"/>
              </a:ext>
            </a:extLst>
          </p:cNvPr>
          <p:cNvSpPr/>
          <p:nvPr/>
        </p:nvSpPr>
        <p:spPr>
          <a:xfrm>
            <a:off x="7319033" y="132243"/>
            <a:ext cx="1654846"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579F1870-FDFF-245F-6049-0D250FDFC79E}"/>
              </a:ext>
            </a:extLst>
          </p:cNvPr>
          <p:cNvSpPr txBox="1"/>
          <p:nvPr/>
        </p:nvSpPr>
        <p:spPr>
          <a:xfrm>
            <a:off x="7396713" y="167413"/>
            <a:ext cx="1577165"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Significance</a:t>
            </a:r>
          </a:p>
        </p:txBody>
      </p:sp>
      <p:pic>
        <p:nvPicPr>
          <p:cNvPr id="3" name="Picture 2">
            <a:extLst>
              <a:ext uri="{FF2B5EF4-FFF2-40B4-BE49-F238E27FC236}">
                <a16:creationId xmlns:a16="http://schemas.microsoft.com/office/drawing/2014/main" id="{32575C4F-5318-58CF-2081-53AC765BD7E0}"/>
              </a:ext>
            </a:extLst>
          </p:cNvPr>
          <p:cNvPicPr>
            <a:picLocks noChangeAspect="1"/>
          </p:cNvPicPr>
          <p:nvPr/>
        </p:nvPicPr>
        <p:blipFill>
          <a:blip r:embed="rId3"/>
          <a:stretch>
            <a:fillRect/>
          </a:stretch>
        </p:blipFill>
        <p:spPr>
          <a:xfrm>
            <a:off x="5016615" y="3916367"/>
            <a:ext cx="2805271" cy="1978263"/>
          </a:xfrm>
          <a:prstGeom prst="rect">
            <a:avLst/>
          </a:prstGeom>
        </p:spPr>
      </p:pic>
      <p:sp>
        <p:nvSpPr>
          <p:cNvPr id="10" name="Rounded Rectangle 9">
            <a:extLst>
              <a:ext uri="{FF2B5EF4-FFF2-40B4-BE49-F238E27FC236}">
                <a16:creationId xmlns:a16="http://schemas.microsoft.com/office/drawing/2014/main" id="{E77BE1AD-D31E-05F7-FB8F-FA52ECF0BFC6}"/>
              </a:ext>
            </a:extLst>
          </p:cNvPr>
          <p:cNvSpPr/>
          <p:nvPr/>
        </p:nvSpPr>
        <p:spPr>
          <a:xfrm>
            <a:off x="3548877" y="929212"/>
            <a:ext cx="5094244" cy="543254"/>
          </a:xfrm>
          <a:prstGeom prst="roundRect">
            <a:avLst>
              <a:gd name="adj" fmla="val 50000"/>
            </a:avLst>
          </a:prstGeom>
          <a:solidFill>
            <a:srgbClr val="FFFFFF"/>
          </a:solid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Magnifying glass with solid fill">
            <a:extLst>
              <a:ext uri="{FF2B5EF4-FFF2-40B4-BE49-F238E27FC236}">
                <a16:creationId xmlns:a16="http://schemas.microsoft.com/office/drawing/2014/main" id="{0C08BF16-A75D-1574-19B2-EED3461E9D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4252" y="966676"/>
            <a:ext cx="484408" cy="484408"/>
          </a:xfrm>
          <a:prstGeom prst="rect">
            <a:avLst/>
          </a:prstGeom>
        </p:spPr>
      </p:pic>
      <p:sp>
        <p:nvSpPr>
          <p:cNvPr id="23" name="Subtitle 2">
            <a:extLst>
              <a:ext uri="{FF2B5EF4-FFF2-40B4-BE49-F238E27FC236}">
                <a16:creationId xmlns:a16="http://schemas.microsoft.com/office/drawing/2014/main" id="{9CA59AB4-5740-6094-18B7-F428CCA59A82}"/>
              </a:ext>
            </a:extLst>
          </p:cNvPr>
          <p:cNvSpPr txBox="1">
            <a:spLocks/>
          </p:cNvSpPr>
          <p:nvPr/>
        </p:nvSpPr>
        <p:spPr>
          <a:xfrm>
            <a:off x="1840683" y="1022835"/>
            <a:ext cx="8510631"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Scope and Limitation</a:t>
            </a:r>
          </a:p>
        </p:txBody>
      </p:sp>
      <p:sp>
        <p:nvSpPr>
          <p:cNvPr id="34" name="Rounded Rectangle 33">
            <a:extLst>
              <a:ext uri="{FF2B5EF4-FFF2-40B4-BE49-F238E27FC236}">
                <a16:creationId xmlns:a16="http://schemas.microsoft.com/office/drawing/2014/main" id="{16797138-AF3C-1972-E514-F4BA052D5E43}"/>
              </a:ext>
            </a:extLst>
          </p:cNvPr>
          <p:cNvSpPr/>
          <p:nvPr/>
        </p:nvSpPr>
        <p:spPr>
          <a:xfrm>
            <a:off x="1138384" y="1844750"/>
            <a:ext cx="9894181" cy="4155339"/>
          </a:xfrm>
          <a:prstGeom prst="roundRect">
            <a:avLst>
              <a:gd name="adj" fmla="val 19321"/>
            </a:avLst>
          </a:prstGeom>
          <a:no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Subtitle 2">
            <a:extLst>
              <a:ext uri="{FF2B5EF4-FFF2-40B4-BE49-F238E27FC236}">
                <a16:creationId xmlns:a16="http://schemas.microsoft.com/office/drawing/2014/main" id="{A8AB9BB4-5904-47DA-9FC4-05792433904E}"/>
              </a:ext>
            </a:extLst>
          </p:cNvPr>
          <p:cNvSpPr txBox="1">
            <a:spLocks/>
          </p:cNvSpPr>
          <p:nvPr/>
        </p:nvSpPr>
        <p:spPr>
          <a:xfrm>
            <a:off x="1659125" y="2405596"/>
            <a:ext cx="8897427"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lvl="1">
              <a:spcBef>
                <a:spcPts val="1000"/>
              </a:spcBef>
            </a:pPr>
            <a:r>
              <a:rPr lang="en-US" sz="2400">
                <a:latin typeface="Abadi Extra Light" panose="020B0204020104020204" pitchFamily="34" charset="0"/>
              </a:rPr>
              <a:t>The project is limited to and focused on creating a web-app as platform for the advertising and managing of the services of D7 Auto Service Center. Providing features that are tailor-fit to the client’s needs, and features that will be innovative vs. D7’s current system.</a:t>
            </a:r>
          </a:p>
        </p:txBody>
      </p:sp>
      <p:pic>
        <p:nvPicPr>
          <p:cNvPr id="37" name="Picture 36">
            <a:extLst>
              <a:ext uri="{FF2B5EF4-FFF2-40B4-BE49-F238E27FC236}">
                <a16:creationId xmlns:a16="http://schemas.microsoft.com/office/drawing/2014/main" id="{9DA09EA5-F767-CF60-7322-0502A3020840}"/>
              </a:ext>
            </a:extLst>
          </p:cNvPr>
          <p:cNvPicPr>
            <a:picLocks noChangeAspect="1"/>
          </p:cNvPicPr>
          <p:nvPr/>
        </p:nvPicPr>
        <p:blipFill>
          <a:blip r:embed="rId6"/>
          <a:srcRect l="1314" r="1314"/>
          <a:stretch/>
        </p:blipFill>
        <p:spPr>
          <a:xfrm>
            <a:off x="11279656" y="251542"/>
            <a:ext cx="724357" cy="725077"/>
          </a:xfrm>
          <a:prstGeom prst="ellipse">
            <a:avLst/>
          </a:prstGeom>
        </p:spPr>
      </p:pic>
    </p:spTree>
    <p:extLst>
      <p:ext uri="{BB962C8B-B14F-4D97-AF65-F5344CB8AC3E}">
        <p14:creationId xmlns:p14="http://schemas.microsoft.com/office/powerpoint/2010/main" val="975032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552955"/>
            <a:ext cx="11561567" cy="600638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241477" y="14761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581300" y="14174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912343" y="14174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D68588F0-CD28-0109-E0FA-495140E1189E}"/>
              </a:ext>
            </a:extLst>
          </p:cNvPr>
          <p:cNvSpPr/>
          <p:nvPr/>
        </p:nvSpPr>
        <p:spPr>
          <a:xfrm>
            <a:off x="1243386" y="130454"/>
            <a:ext cx="1516379" cy="461764"/>
          </a:xfrm>
          <a:prstGeom prst="roundRect">
            <a:avLst/>
          </a:prstGeom>
          <a:solidFill>
            <a:schemeClr val="bg1"/>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98085370-7149-442A-1461-2B9778A8F2D2}"/>
              </a:ext>
            </a:extLst>
          </p:cNvPr>
          <p:cNvSpPr/>
          <p:nvPr/>
        </p:nvSpPr>
        <p:spPr>
          <a:xfrm>
            <a:off x="2759765"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537D43E4-6167-824C-1E04-C5B582C056D6}"/>
              </a:ext>
            </a:extLst>
          </p:cNvPr>
          <p:cNvSpPr/>
          <p:nvPr/>
        </p:nvSpPr>
        <p:spPr>
          <a:xfrm>
            <a:off x="4276144"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31414A1-855D-5D53-E635-6B4DBC7E12AD}"/>
              </a:ext>
            </a:extLst>
          </p:cNvPr>
          <p:cNvSpPr txBox="1"/>
          <p:nvPr/>
        </p:nvSpPr>
        <p:spPr>
          <a:xfrm>
            <a:off x="1196390" y="15694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Objective</a:t>
            </a:r>
          </a:p>
        </p:txBody>
      </p:sp>
      <p:sp>
        <p:nvSpPr>
          <p:cNvPr id="28" name="TextBox 27">
            <a:extLst>
              <a:ext uri="{FF2B5EF4-FFF2-40B4-BE49-F238E27FC236}">
                <a16:creationId xmlns:a16="http://schemas.microsoft.com/office/drawing/2014/main" id="{886BC2C3-2A1A-F1F6-BE3B-9A19B5326D85}"/>
              </a:ext>
            </a:extLst>
          </p:cNvPr>
          <p:cNvSpPr txBox="1"/>
          <p:nvPr/>
        </p:nvSpPr>
        <p:spPr>
          <a:xfrm>
            <a:off x="2901085" y="161281"/>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Project</a:t>
            </a:r>
          </a:p>
        </p:txBody>
      </p:sp>
      <p:sp>
        <p:nvSpPr>
          <p:cNvPr id="29" name="TextBox 28">
            <a:extLst>
              <a:ext uri="{FF2B5EF4-FFF2-40B4-BE49-F238E27FC236}">
                <a16:creationId xmlns:a16="http://schemas.microsoft.com/office/drawing/2014/main" id="{E1759CEA-0B14-ECED-10D9-EB361D476199}"/>
              </a:ext>
            </a:extLst>
          </p:cNvPr>
          <p:cNvSpPr txBox="1"/>
          <p:nvPr/>
        </p:nvSpPr>
        <p:spPr>
          <a:xfrm>
            <a:off x="4382027" y="141748"/>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Scope</a:t>
            </a:r>
          </a:p>
        </p:txBody>
      </p:sp>
      <p:sp>
        <p:nvSpPr>
          <p:cNvPr id="30" name="Rounded Rectangle 29">
            <a:extLst>
              <a:ext uri="{FF2B5EF4-FFF2-40B4-BE49-F238E27FC236}">
                <a16:creationId xmlns:a16="http://schemas.microsoft.com/office/drawing/2014/main" id="{DB2B4CA3-6C18-CB98-46B8-DCA7BA0D9070}"/>
              </a:ext>
            </a:extLst>
          </p:cNvPr>
          <p:cNvSpPr/>
          <p:nvPr/>
        </p:nvSpPr>
        <p:spPr>
          <a:xfrm>
            <a:off x="5792523" y="130454"/>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BF87AAA4-E761-BDDA-3477-BBD51BF6B0E8}"/>
              </a:ext>
            </a:extLst>
          </p:cNvPr>
          <p:cNvSpPr txBox="1"/>
          <p:nvPr/>
        </p:nvSpPr>
        <p:spPr>
          <a:xfrm>
            <a:off x="5943974" y="188082"/>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RRS</a:t>
            </a:r>
          </a:p>
        </p:txBody>
      </p:sp>
      <p:sp>
        <p:nvSpPr>
          <p:cNvPr id="32" name="Rounded Rectangle 31">
            <a:extLst>
              <a:ext uri="{FF2B5EF4-FFF2-40B4-BE49-F238E27FC236}">
                <a16:creationId xmlns:a16="http://schemas.microsoft.com/office/drawing/2014/main" id="{AE4620DC-2D89-1AFA-53AC-FD5BA95CA779}"/>
              </a:ext>
            </a:extLst>
          </p:cNvPr>
          <p:cNvSpPr/>
          <p:nvPr/>
        </p:nvSpPr>
        <p:spPr>
          <a:xfrm>
            <a:off x="7319033" y="132243"/>
            <a:ext cx="1654846"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579F1870-FDFF-245F-6049-0D250FDFC79E}"/>
              </a:ext>
            </a:extLst>
          </p:cNvPr>
          <p:cNvSpPr txBox="1"/>
          <p:nvPr/>
        </p:nvSpPr>
        <p:spPr>
          <a:xfrm>
            <a:off x="7396713" y="167413"/>
            <a:ext cx="1577165"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Significance</a:t>
            </a:r>
          </a:p>
        </p:txBody>
      </p:sp>
      <p:sp>
        <p:nvSpPr>
          <p:cNvPr id="10" name="Rounded Rectangle 9">
            <a:extLst>
              <a:ext uri="{FF2B5EF4-FFF2-40B4-BE49-F238E27FC236}">
                <a16:creationId xmlns:a16="http://schemas.microsoft.com/office/drawing/2014/main" id="{E77BE1AD-D31E-05F7-FB8F-FA52ECF0BFC6}"/>
              </a:ext>
            </a:extLst>
          </p:cNvPr>
          <p:cNvSpPr/>
          <p:nvPr/>
        </p:nvSpPr>
        <p:spPr>
          <a:xfrm>
            <a:off x="3548877" y="929212"/>
            <a:ext cx="5094244" cy="543254"/>
          </a:xfrm>
          <a:prstGeom prst="roundRect">
            <a:avLst>
              <a:gd name="adj" fmla="val 50000"/>
            </a:avLst>
          </a:prstGeom>
          <a:solidFill>
            <a:srgbClr val="FFFFFF"/>
          </a:solid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Magnifying glass with solid fill">
            <a:extLst>
              <a:ext uri="{FF2B5EF4-FFF2-40B4-BE49-F238E27FC236}">
                <a16:creationId xmlns:a16="http://schemas.microsoft.com/office/drawing/2014/main" id="{0C08BF16-A75D-1574-19B2-EED3461E9D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4252" y="966676"/>
            <a:ext cx="484408" cy="484408"/>
          </a:xfrm>
          <a:prstGeom prst="rect">
            <a:avLst/>
          </a:prstGeom>
        </p:spPr>
      </p:pic>
      <p:sp>
        <p:nvSpPr>
          <p:cNvPr id="23" name="Subtitle 2">
            <a:extLst>
              <a:ext uri="{FF2B5EF4-FFF2-40B4-BE49-F238E27FC236}">
                <a16:creationId xmlns:a16="http://schemas.microsoft.com/office/drawing/2014/main" id="{9CA59AB4-5740-6094-18B7-F428CCA59A82}"/>
              </a:ext>
            </a:extLst>
          </p:cNvPr>
          <p:cNvSpPr txBox="1">
            <a:spLocks/>
          </p:cNvSpPr>
          <p:nvPr/>
        </p:nvSpPr>
        <p:spPr>
          <a:xfrm>
            <a:off x="1840683" y="1022835"/>
            <a:ext cx="8510631"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Related Systems Review</a:t>
            </a:r>
          </a:p>
        </p:txBody>
      </p:sp>
      <p:sp>
        <p:nvSpPr>
          <p:cNvPr id="34" name="Rounded Rectangle 33">
            <a:extLst>
              <a:ext uri="{FF2B5EF4-FFF2-40B4-BE49-F238E27FC236}">
                <a16:creationId xmlns:a16="http://schemas.microsoft.com/office/drawing/2014/main" id="{16797138-AF3C-1972-E514-F4BA052D5E43}"/>
              </a:ext>
            </a:extLst>
          </p:cNvPr>
          <p:cNvSpPr/>
          <p:nvPr/>
        </p:nvSpPr>
        <p:spPr>
          <a:xfrm>
            <a:off x="1138384" y="1844750"/>
            <a:ext cx="9894181" cy="4155339"/>
          </a:xfrm>
          <a:prstGeom prst="roundRect">
            <a:avLst>
              <a:gd name="adj" fmla="val 19321"/>
            </a:avLst>
          </a:prstGeom>
          <a:no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ubtitle 2">
            <a:extLst>
              <a:ext uri="{FF2B5EF4-FFF2-40B4-BE49-F238E27FC236}">
                <a16:creationId xmlns:a16="http://schemas.microsoft.com/office/drawing/2014/main" id="{E7F3716A-948A-7E46-525E-F75F55870FBF}"/>
              </a:ext>
            </a:extLst>
          </p:cNvPr>
          <p:cNvSpPr txBox="1">
            <a:spLocks/>
          </p:cNvSpPr>
          <p:nvPr/>
        </p:nvSpPr>
        <p:spPr>
          <a:xfrm>
            <a:off x="1523383" y="2272999"/>
            <a:ext cx="9145229" cy="39247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lvl="1" algn="l">
              <a:spcBef>
                <a:spcPts val="1000"/>
              </a:spcBef>
            </a:pPr>
            <a:r>
              <a:rPr lang="en-US">
                <a:latin typeface="Abadi Extra Light" panose="020B0204020104020204" pitchFamily="34" charset="0"/>
              </a:rPr>
              <a:t>The team was able to review related systems to the project, and in response to this, there are plenty of features that are being used by the systems such as directions, social media buttons, &amp; list of services.</a:t>
            </a:r>
          </a:p>
          <a:p>
            <a:pPr marL="0" lvl="1" algn="l">
              <a:spcBef>
                <a:spcPts val="1000"/>
              </a:spcBef>
            </a:pPr>
            <a:endParaRPr lang="en-US">
              <a:latin typeface="Abadi Extra Light" panose="020B0204020104020204" pitchFamily="34" charset="0"/>
            </a:endParaRPr>
          </a:p>
          <a:p>
            <a:pPr marL="0" lvl="1" algn="l">
              <a:spcBef>
                <a:spcPts val="1000"/>
              </a:spcBef>
            </a:pPr>
            <a:r>
              <a:rPr lang="en-US">
                <a:latin typeface="Abadi Extra Light" panose="020B0204020104020204" pitchFamily="34" charset="0"/>
              </a:rPr>
              <a:t>The project D7 web-app was able to have features that weren’t present in the systems reviewed. Those being:</a:t>
            </a:r>
          </a:p>
          <a:p>
            <a:pPr marL="342900" lvl="1" indent="-342900" algn="l">
              <a:spcBef>
                <a:spcPts val="1000"/>
              </a:spcBef>
              <a:buFont typeface="Arial" panose="020B0604020202020204" pitchFamily="34" charset="0"/>
              <a:buChar char="•"/>
            </a:pPr>
            <a:r>
              <a:rPr lang="en-US">
                <a:latin typeface="Abadi Extra Light" panose="020B0204020104020204" pitchFamily="34" charset="0"/>
              </a:rPr>
              <a:t>360° Virtual Tour</a:t>
            </a:r>
          </a:p>
          <a:p>
            <a:pPr marL="342900" lvl="1" indent="-342900" algn="l">
              <a:spcBef>
                <a:spcPts val="1000"/>
              </a:spcBef>
              <a:buFont typeface="Arial" panose="020B0604020202020204" pitchFamily="34" charset="0"/>
              <a:buChar char="•"/>
            </a:pPr>
            <a:r>
              <a:rPr lang="en-US">
                <a:latin typeface="Abadi Extra Light" panose="020B0204020104020204" pitchFamily="34" charset="0"/>
              </a:rPr>
              <a:t>Support Tab</a:t>
            </a:r>
          </a:p>
          <a:p>
            <a:pPr marL="342900" lvl="1" indent="-342900" algn="l">
              <a:spcBef>
                <a:spcPts val="1000"/>
              </a:spcBef>
              <a:buFont typeface="Arial" panose="020B0604020202020204" pitchFamily="34" charset="0"/>
              <a:buChar char="•"/>
            </a:pPr>
            <a:r>
              <a:rPr lang="en-US">
                <a:latin typeface="Abadi Extra Light" panose="020B0204020104020204" pitchFamily="34" charset="0"/>
              </a:rPr>
              <a:t>Bot Chat</a:t>
            </a:r>
          </a:p>
          <a:p>
            <a:pPr marL="0" lvl="1">
              <a:spcBef>
                <a:spcPts val="1000"/>
              </a:spcBef>
            </a:pPr>
            <a:endParaRPr lang="en-US" sz="1800">
              <a:latin typeface="Abadi Extra Light" panose="020B0204020104020204" pitchFamily="34" charset="0"/>
            </a:endParaRPr>
          </a:p>
        </p:txBody>
      </p:sp>
      <p:pic>
        <p:nvPicPr>
          <p:cNvPr id="35" name="Picture 34">
            <a:extLst>
              <a:ext uri="{FF2B5EF4-FFF2-40B4-BE49-F238E27FC236}">
                <a16:creationId xmlns:a16="http://schemas.microsoft.com/office/drawing/2014/main" id="{BD3E670D-67DB-54CB-0488-16393578D4DE}"/>
              </a:ext>
            </a:extLst>
          </p:cNvPr>
          <p:cNvPicPr>
            <a:picLocks noChangeAspect="1"/>
          </p:cNvPicPr>
          <p:nvPr/>
        </p:nvPicPr>
        <p:blipFill>
          <a:blip r:embed="rId5"/>
          <a:srcRect/>
          <a:stretch/>
        </p:blipFill>
        <p:spPr>
          <a:xfrm>
            <a:off x="11221914" y="239266"/>
            <a:ext cx="750062" cy="747055"/>
          </a:xfrm>
          <a:prstGeom prst="ellipse">
            <a:avLst/>
          </a:prstGeom>
        </p:spPr>
      </p:pic>
    </p:spTree>
    <p:extLst>
      <p:ext uri="{BB962C8B-B14F-4D97-AF65-F5344CB8AC3E}">
        <p14:creationId xmlns:p14="http://schemas.microsoft.com/office/powerpoint/2010/main" val="1589872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552955"/>
            <a:ext cx="11561567" cy="600638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241477" y="14761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581300" y="14174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912343" y="14174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D68588F0-CD28-0109-E0FA-495140E1189E}"/>
              </a:ext>
            </a:extLst>
          </p:cNvPr>
          <p:cNvSpPr/>
          <p:nvPr/>
        </p:nvSpPr>
        <p:spPr>
          <a:xfrm>
            <a:off x="1243386" y="130454"/>
            <a:ext cx="1516379" cy="461764"/>
          </a:xfrm>
          <a:prstGeom prst="roundRect">
            <a:avLst/>
          </a:prstGeom>
          <a:solidFill>
            <a:schemeClr val="bg1"/>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98085370-7149-442A-1461-2B9778A8F2D2}"/>
              </a:ext>
            </a:extLst>
          </p:cNvPr>
          <p:cNvSpPr/>
          <p:nvPr/>
        </p:nvSpPr>
        <p:spPr>
          <a:xfrm>
            <a:off x="2759765"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537D43E4-6167-824C-1E04-C5B582C056D6}"/>
              </a:ext>
            </a:extLst>
          </p:cNvPr>
          <p:cNvSpPr/>
          <p:nvPr/>
        </p:nvSpPr>
        <p:spPr>
          <a:xfrm>
            <a:off x="4276144"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31414A1-855D-5D53-E635-6B4DBC7E12AD}"/>
              </a:ext>
            </a:extLst>
          </p:cNvPr>
          <p:cNvSpPr txBox="1"/>
          <p:nvPr/>
        </p:nvSpPr>
        <p:spPr>
          <a:xfrm>
            <a:off x="1196390" y="15694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Objective</a:t>
            </a:r>
          </a:p>
        </p:txBody>
      </p:sp>
      <p:sp>
        <p:nvSpPr>
          <p:cNvPr id="28" name="TextBox 27">
            <a:extLst>
              <a:ext uri="{FF2B5EF4-FFF2-40B4-BE49-F238E27FC236}">
                <a16:creationId xmlns:a16="http://schemas.microsoft.com/office/drawing/2014/main" id="{886BC2C3-2A1A-F1F6-BE3B-9A19B5326D85}"/>
              </a:ext>
            </a:extLst>
          </p:cNvPr>
          <p:cNvSpPr txBox="1"/>
          <p:nvPr/>
        </p:nvSpPr>
        <p:spPr>
          <a:xfrm>
            <a:off x="2901085" y="161281"/>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Project</a:t>
            </a:r>
          </a:p>
        </p:txBody>
      </p:sp>
      <p:sp>
        <p:nvSpPr>
          <p:cNvPr id="29" name="TextBox 28">
            <a:extLst>
              <a:ext uri="{FF2B5EF4-FFF2-40B4-BE49-F238E27FC236}">
                <a16:creationId xmlns:a16="http://schemas.microsoft.com/office/drawing/2014/main" id="{E1759CEA-0B14-ECED-10D9-EB361D476199}"/>
              </a:ext>
            </a:extLst>
          </p:cNvPr>
          <p:cNvSpPr txBox="1"/>
          <p:nvPr/>
        </p:nvSpPr>
        <p:spPr>
          <a:xfrm>
            <a:off x="4382027" y="141748"/>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Scope</a:t>
            </a:r>
          </a:p>
        </p:txBody>
      </p:sp>
      <p:sp>
        <p:nvSpPr>
          <p:cNvPr id="30" name="Rounded Rectangle 29">
            <a:extLst>
              <a:ext uri="{FF2B5EF4-FFF2-40B4-BE49-F238E27FC236}">
                <a16:creationId xmlns:a16="http://schemas.microsoft.com/office/drawing/2014/main" id="{DB2B4CA3-6C18-CB98-46B8-DCA7BA0D9070}"/>
              </a:ext>
            </a:extLst>
          </p:cNvPr>
          <p:cNvSpPr/>
          <p:nvPr/>
        </p:nvSpPr>
        <p:spPr>
          <a:xfrm>
            <a:off x="5792523"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BF87AAA4-E761-BDDA-3477-BBD51BF6B0E8}"/>
              </a:ext>
            </a:extLst>
          </p:cNvPr>
          <p:cNvSpPr txBox="1"/>
          <p:nvPr/>
        </p:nvSpPr>
        <p:spPr>
          <a:xfrm>
            <a:off x="5943974" y="188082"/>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RRS</a:t>
            </a:r>
          </a:p>
        </p:txBody>
      </p:sp>
      <p:sp>
        <p:nvSpPr>
          <p:cNvPr id="32" name="Rounded Rectangle 31">
            <a:extLst>
              <a:ext uri="{FF2B5EF4-FFF2-40B4-BE49-F238E27FC236}">
                <a16:creationId xmlns:a16="http://schemas.microsoft.com/office/drawing/2014/main" id="{AE4620DC-2D89-1AFA-53AC-FD5BA95CA779}"/>
              </a:ext>
            </a:extLst>
          </p:cNvPr>
          <p:cNvSpPr/>
          <p:nvPr/>
        </p:nvSpPr>
        <p:spPr>
          <a:xfrm>
            <a:off x="7319033" y="132243"/>
            <a:ext cx="1654846"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579F1870-FDFF-245F-6049-0D250FDFC79E}"/>
              </a:ext>
            </a:extLst>
          </p:cNvPr>
          <p:cNvSpPr txBox="1"/>
          <p:nvPr/>
        </p:nvSpPr>
        <p:spPr>
          <a:xfrm>
            <a:off x="7396713" y="167413"/>
            <a:ext cx="1577165"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Significance</a:t>
            </a:r>
          </a:p>
        </p:txBody>
      </p:sp>
      <p:sp>
        <p:nvSpPr>
          <p:cNvPr id="10" name="Rounded Rectangle 9">
            <a:extLst>
              <a:ext uri="{FF2B5EF4-FFF2-40B4-BE49-F238E27FC236}">
                <a16:creationId xmlns:a16="http://schemas.microsoft.com/office/drawing/2014/main" id="{E77BE1AD-D31E-05F7-FB8F-FA52ECF0BFC6}"/>
              </a:ext>
            </a:extLst>
          </p:cNvPr>
          <p:cNvSpPr/>
          <p:nvPr/>
        </p:nvSpPr>
        <p:spPr>
          <a:xfrm>
            <a:off x="3548877" y="929212"/>
            <a:ext cx="5094244" cy="543254"/>
          </a:xfrm>
          <a:prstGeom prst="roundRect">
            <a:avLst>
              <a:gd name="adj" fmla="val 50000"/>
            </a:avLst>
          </a:prstGeom>
          <a:solidFill>
            <a:srgbClr val="FFFFFF"/>
          </a:solid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Magnifying glass with solid fill">
            <a:extLst>
              <a:ext uri="{FF2B5EF4-FFF2-40B4-BE49-F238E27FC236}">
                <a16:creationId xmlns:a16="http://schemas.microsoft.com/office/drawing/2014/main" id="{0C08BF16-A75D-1574-19B2-EED3461E9D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4252" y="966676"/>
            <a:ext cx="484408" cy="484408"/>
          </a:xfrm>
          <a:prstGeom prst="rect">
            <a:avLst/>
          </a:prstGeom>
        </p:spPr>
      </p:pic>
      <p:sp>
        <p:nvSpPr>
          <p:cNvPr id="23" name="Subtitle 2">
            <a:extLst>
              <a:ext uri="{FF2B5EF4-FFF2-40B4-BE49-F238E27FC236}">
                <a16:creationId xmlns:a16="http://schemas.microsoft.com/office/drawing/2014/main" id="{9CA59AB4-5740-6094-18B7-F428CCA59A82}"/>
              </a:ext>
            </a:extLst>
          </p:cNvPr>
          <p:cNvSpPr txBox="1">
            <a:spLocks/>
          </p:cNvSpPr>
          <p:nvPr/>
        </p:nvSpPr>
        <p:spPr>
          <a:xfrm>
            <a:off x="1840683" y="1022835"/>
            <a:ext cx="8510631"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Significance of the project</a:t>
            </a:r>
          </a:p>
        </p:txBody>
      </p:sp>
      <p:sp>
        <p:nvSpPr>
          <p:cNvPr id="34" name="Rounded Rectangle 33">
            <a:extLst>
              <a:ext uri="{FF2B5EF4-FFF2-40B4-BE49-F238E27FC236}">
                <a16:creationId xmlns:a16="http://schemas.microsoft.com/office/drawing/2014/main" id="{16797138-AF3C-1972-E514-F4BA052D5E43}"/>
              </a:ext>
            </a:extLst>
          </p:cNvPr>
          <p:cNvSpPr/>
          <p:nvPr/>
        </p:nvSpPr>
        <p:spPr>
          <a:xfrm>
            <a:off x="1138384" y="1844750"/>
            <a:ext cx="9894181" cy="4155339"/>
          </a:xfrm>
          <a:prstGeom prst="roundRect">
            <a:avLst>
              <a:gd name="adj" fmla="val 19321"/>
            </a:avLst>
          </a:prstGeom>
          <a:no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BD3E670D-67DB-54CB-0488-16393578D4DE}"/>
              </a:ext>
            </a:extLst>
          </p:cNvPr>
          <p:cNvPicPr>
            <a:picLocks noChangeAspect="1"/>
          </p:cNvPicPr>
          <p:nvPr/>
        </p:nvPicPr>
        <p:blipFill>
          <a:blip r:embed="rId5"/>
          <a:srcRect/>
          <a:stretch/>
        </p:blipFill>
        <p:spPr>
          <a:xfrm>
            <a:off x="11221914" y="239266"/>
            <a:ext cx="750062" cy="747055"/>
          </a:xfrm>
          <a:prstGeom prst="ellipse">
            <a:avLst/>
          </a:prstGeom>
        </p:spPr>
      </p:pic>
      <p:sp>
        <p:nvSpPr>
          <p:cNvPr id="3" name="Subtitle 2">
            <a:extLst>
              <a:ext uri="{FF2B5EF4-FFF2-40B4-BE49-F238E27FC236}">
                <a16:creationId xmlns:a16="http://schemas.microsoft.com/office/drawing/2014/main" id="{B43724F7-52C5-8E49-3173-9D9C99274FFB}"/>
              </a:ext>
            </a:extLst>
          </p:cNvPr>
          <p:cNvSpPr txBox="1">
            <a:spLocks/>
          </p:cNvSpPr>
          <p:nvPr/>
        </p:nvSpPr>
        <p:spPr>
          <a:xfrm>
            <a:off x="1840683" y="2652910"/>
            <a:ext cx="8758349" cy="392472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r>
              <a:rPr lang="en-US">
                <a:latin typeface="Abadi Extra Light"/>
                <a:ea typeface="+mn-lt"/>
                <a:cs typeface="+mn-lt"/>
              </a:rPr>
              <a:t>The project will be of great help in building online presence and value to the business of D7 Auto Service Center, while it also adds helps in making transactions, managing bookings, viewing payments, monthly performance statistics, and responding to inquiries to be all in one place.  </a:t>
            </a:r>
            <a:endParaRPr lang="en-US">
              <a:latin typeface="Abadi Extra Light"/>
            </a:endParaRPr>
          </a:p>
          <a:p>
            <a:pPr marL="0" lvl="1">
              <a:spcBef>
                <a:spcPts val="1000"/>
              </a:spcBef>
            </a:pPr>
            <a:endParaRPr lang="en-US">
              <a:latin typeface="Abadi Extra Light" panose="020B0204020104020204" pitchFamily="34" charset="0"/>
            </a:endParaRPr>
          </a:p>
        </p:txBody>
      </p:sp>
      <p:sp>
        <p:nvSpPr>
          <p:cNvPr id="36" name="Subtitle 2">
            <a:extLst>
              <a:ext uri="{FF2B5EF4-FFF2-40B4-BE49-F238E27FC236}">
                <a16:creationId xmlns:a16="http://schemas.microsoft.com/office/drawing/2014/main" id="{B17C392E-F709-5F21-D925-7F6A4F67911A}"/>
              </a:ext>
            </a:extLst>
          </p:cNvPr>
          <p:cNvSpPr txBox="1">
            <a:spLocks/>
          </p:cNvSpPr>
          <p:nvPr/>
        </p:nvSpPr>
        <p:spPr>
          <a:xfrm>
            <a:off x="1128253" y="4835958"/>
            <a:ext cx="9983563" cy="39247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lvl="1">
              <a:spcBef>
                <a:spcPts val="1000"/>
              </a:spcBef>
            </a:pPr>
            <a:r>
              <a:rPr lang="en-US">
                <a:latin typeface="Abadi Extra Light" panose="020B0204020104020204" pitchFamily="34" charset="0"/>
              </a:rPr>
              <a:t>Compliant to SDG no. 9 - Innovation</a:t>
            </a:r>
          </a:p>
        </p:txBody>
      </p:sp>
    </p:spTree>
    <p:extLst>
      <p:ext uri="{BB962C8B-B14F-4D97-AF65-F5344CB8AC3E}">
        <p14:creationId xmlns:p14="http://schemas.microsoft.com/office/powerpoint/2010/main" val="3076688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F45F92-1234-DFD6-EC1D-3DA8D3C550D0}"/>
              </a:ext>
            </a:extLst>
          </p:cNvPr>
          <p:cNvSpPr txBox="1"/>
          <p:nvPr/>
        </p:nvSpPr>
        <p:spPr>
          <a:xfrm>
            <a:off x="1398550" y="2366040"/>
            <a:ext cx="4064000" cy="132343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D7 Auto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Service Center</a:t>
            </a:r>
          </a:p>
        </p:txBody>
      </p:sp>
      <p:sp>
        <p:nvSpPr>
          <p:cNvPr id="9" name="Rounded Rectangle 8">
            <a:extLst>
              <a:ext uri="{FF2B5EF4-FFF2-40B4-BE49-F238E27FC236}">
                <a16:creationId xmlns:a16="http://schemas.microsoft.com/office/drawing/2014/main" id="{60053066-9728-4705-A7F2-01B595445FC2}"/>
              </a:ext>
            </a:extLst>
          </p:cNvPr>
          <p:cNvSpPr/>
          <p:nvPr/>
        </p:nvSpPr>
        <p:spPr>
          <a:xfrm>
            <a:off x="7948232" y="463108"/>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7666C463-613F-1076-BECF-56E184A34B12}"/>
              </a:ext>
            </a:extLst>
          </p:cNvPr>
          <p:cNvSpPr/>
          <p:nvPr/>
        </p:nvSpPr>
        <p:spPr>
          <a:xfrm>
            <a:off x="7948231" y="1813478"/>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55536E41-E4E5-79C7-8426-9D48C1DC5688}"/>
              </a:ext>
            </a:extLst>
          </p:cNvPr>
          <p:cNvSpPr/>
          <p:nvPr/>
        </p:nvSpPr>
        <p:spPr>
          <a:xfrm>
            <a:off x="7948230" y="3150149"/>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11B0D9C-3109-4190-284D-7A32E34BB7C4}"/>
              </a:ext>
            </a:extLst>
          </p:cNvPr>
          <p:cNvSpPr txBox="1"/>
          <p:nvPr/>
        </p:nvSpPr>
        <p:spPr>
          <a:xfrm>
            <a:off x="7040867" y="758864"/>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Sneak Peek</a:t>
            </a:r>
          </a:p>
        </p:txBody>
      </p:sp>
      <p:sp>
        <p:nvSpPr>
          <p:cNvPr id="15" name="TextBox 14">
            <a:extLst>
              <a:ext uri="{FF2B5EF4-FFF2-40B4-BE49-F238E27FC236}">
                <a16:creationId xmlns:a16="http://schemas.microsoft.com/office/drawing/2014/main" id="{3BC8BE89-DDA0-4DF3-F16E-9BA846DE91EF}"/>
              </a:ext>
            </a:extLst>
          </p:cNvPr>
          <p:cNvSpPr txBox="1"/>
          <p:nvPr/>
        </p:nvSpPr>
        <p:spPr>
          <a:xfrm>
            <a:off x="7040866" y="2091585"/>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About D7 ASC</a:t>
            </a:r>
          </a:p>
        </p:txBody>
      </p:sp>
      <p:sp>
        <p:nvSpPr>
          <p:cNvPr id="16" name="TextBox 15">
            <a:extLst>
              <a:ext uri="{FF2B5EF4-FFF2-40B4-BE49-F238E27FC236}">
                <a16:creationId xmlns:a16="http://schemas.microsoft.com/office/drawing/2014/main" id="{F3E12395-0970-B5C0-59B1-9AEA0B333723}"/>
              </a:ext>
            </a:extLst>
          </p:cNvPr>
          <p:cNvSpPr txBox="1"/>
          <p:nvPr/>
        </p:nvSpPr>
        <p:spPr>
          <a:xfrm>
            <a:off x="7040865" y="3430617"/>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Current System</a:t>
            </a:r>
          </a:p>
        </p:txBody>
      </p:sp>
      <p:sp>
        <p:nvSpPr>
          <p:cNvPr id="17" name="Rounded Rectangle 16">
            <a:extLst>
              <a:ext uri="{FF2B5EF4-FFF2-40B4-BE49-F238E27FC236}">
                <a16:creationId xmlns:a16="http://schemas.microsoft.com/office/drawing/2014/main" id="{FDE12600-9963-CA03-8B99-3540E84AFAB7}"/>
              </a:ext>
            </a:extLst>
          </p:cNvPr>
          <p:cNvSpPr/>
          <p:nvPr/>
        </p:nvSpPr>
        <p:spPr>
          <a:xfrm>
            <a:off x="7948229" y="4474882"/>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68A0714-D162-A635-3E83-AD6BACAB4976}"/>
              </a:ext>
            </a:extLst>
          </p:cNvPr>
          <p:cNvSpPr txBox="1"/>
          <p:nvPr/>
        </p:nvSpPr>
        <p:spPr>
          <a:xfrm>
            <a:off x="7040864" y="4754085"/>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Client’s Problem</a:t>
            </a:r>
          </a:p>
        </p:txBody>
      </p:sp>
      <p:pic>
        <p:nvPicPr>
          <p:cNvPr id="2" name="Picture 1">
            <a:extLst>
              <a:ext uri="{FF2B5EF4-FFF2-40B4-BE49-F238E27FC236}">
                <a16:creationId xmlns:a16="http://schemas.microsoft.com/office/drawing/2014/main" id="{3F23404A-76C1-5038-AA7C-9FD75EADB250}"/>
              </a:ext>
            </a:extLst>
          </p:cNvPr>
          <p:cNvPicPr>
            <a:picLocks noChangeAspect="1"/>
          </p:cNvPicPr>
          <p:nvPr/>
        </p:nvPicPr>
        <p:blipFill>
          <a:blip r:embed="rId3"/>
          <a:srcRect/>
          <a:stretch/>
        </p:blipFill>
        <p:spPr>
          <a:xfrm rot="21146084">
            <a:off x="179187" y="143761"/>
            <a:ext cx="757981" cy="757981"/>
          </a:xfrm>
          <a:prstGeom prst="ellipse">
            <a:avLst/>
          </a:prstGeom>
        </p:spPr>
      </p:pic>
      <p:sp>
        <p:nvSpPr>
          <p:cNvPr id="3" name="Rounded Rectangle 2">
            <a:extLst>
              <a:ext uri="{FF2B5EF4-FFF2-40B4-BE49-F238E27FC236}">
                <a16:creationId xmlns:a16="http://schemas.microsoft.com/office/drawing/2014/main" id="{918B37BD-B17B-C9E0-1114-55015AE9FDBB}"/>
              </a:ext>
            </a:extLst>
          </p:cNvPr>
          <p:cNvSpPr/>
          <p:nvPr/>
        </p:nvSpPr>
        <p:spPr>
          <a:xfrm>
            <a:off x="2193688" y="3777662"/>
            <a:ext cx="2473724" cy="461665"/>
          </a:xfrm>
          <a:prstGeom prst="roundRect">
            <a:avLst/>
          </a:prstGeom>
          <a:solidFill>
            <a:srgbClr val="FFFFFF">
              <a:alpha val="83137"/>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1A25AE5B-BD0A-2C0B-094E-6199D6FBD535}"/>
              </a:ext>
            </a:extLst>
          </p:cNvPr>
          <p:cNvSpPr/>
          <p:nvPr/>
        </p:nvSpPr>
        <p:spPr>
          <a:xfrm>
            <a:off x="4089555" y="5782444"/>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545ACB5A-B98A-3546-B736-8FF8440EBB72}"/>
              </a:ext>
            </a:extLst>
          </p:cNvPr>
          <p:cNvSpPr/>
          <p:nvPr/>
        </p:nvSpPr>
        <p:spPr>
          <a:xfrm>
            <a:off x="5381010" y="5979959"/>
            <a:ext cx="396599" cy="493936"/>
          </a:xfrm>
          <a:prstGeom prst="roundRect">
            <a:avLst/>
          </a:prstGeom>
          <a:solidFill>
            <a:srgbClr val="FFFFFF">
              <a:alpha val="7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picture containing shape&#10;&#10;Description automatically generated">
            <a:extLst>
              <a:ext uri="{FF2B5EF4-FFF2-40B4-BE49-F238E27FC236}">
                <a16:creationId xmlns:a16="http://schemas.microsoft.com/office/drawing/2014/main" id="{782C7DEE-1332-7A6A-B841-88621B2CB800}"/>
              </a:ext>
            </a:extLst>
          </p:cNvPr>
          <p:cNvPicPr>
            <a:picLocks noChangeAspect="1"/>
          </p:cNvPicPr>
          <p:nvPr/>
        </p:nvPicPr>
        <p:blipFill rotWithShape="1">
          <a:blip r:embed="rId4"/>
          <a:srcRect l="3430" t="83588"/>
          <a:stretch/>
        </p:blipFill>
        <p:spPr>
          <a:xfrm>
            <a:off x="4184776" y="5449625"/>
            <a:ext cx="3822448" cy="1408375"/>
          </a:xfrm>
          <a:prstGeom prst="rect">
            <a:avLst/>
          </a:prstGeom>
        </p:spPr>
      </p:pic>
    </p:spTree>
    <p:extLst>
      <p:ext uri="{BB962C8B-B14F-4D97-AF65-F5344CB8AC3E}">
        <p14:creationId xmlns:p14="http://schemas.microsoft.com/office/powerpoint/2010/main" val="1622329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pic>
        <p:nvPicPr>
          <p:cNvPr id="3" name="Graphic 2" descr="Open folder with solid fill">
            <a:extLst>
              <a:ext uri="{FF2B5EF4-FFF2-40B4-BE49-F238E27FC236}">
                <a16:creationId xmlns:a16="http://schemas.microsoft.com/office/drawing/2014/main" id="{4BD08B93-1CE4-0448-D4C2-DB23EA60DB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8058" y="2706636"/>
            <a:ext cx="1155882" cy="1155882"/>
          </a:xfrm>
          <a:prstGeom prst="rect">
            <a:avLst/>
          </a:prstGeom>
        </p:spPr>
      </p:pic>
      <p:sp>
        <p:nvSpPr>
          <p:cNvPr id="10" name="TextBox 9">
            <a:extLst>
              <a:ext uri="{FF2B5EF4-FFF2-40B4-BE49-F238E27FC236}">
                <a16:creationId xmlns:a16="http://schemas.microsoft.com/office/drawing/2014/main" id="{83D18FC6-3B57-7344-72CD-0EB354A43B30}"/>
              </a:ext>
            </a:extLst>
          </p:cNvPr>
          <p:cNvSpPr txBox="1"/>
          <p:nvPr/>
        </p:nvSpPr>
        <p:spPr>
          <a:xfrm>
            <a:off x="3931918" y="3862518"/>
            <a:ext cx="4328161"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View System Analysis and Design</a:t>
            </a:r>
          </a:p>
        </p:txBody>
      </p:sp>
    </p:spTree>
    <p:extLst>
      <p:ext uri="{BB962C8B-B14F-4D97-AF65-F5344CB8AC3E}">
        <p14:creationId xmlns:p14="http://schemas.microsoft.com/office/powerpoint/2010/main" val="2802539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pic>
        <p:nvPicPr>
          <p:cNvPr id="8" name="Picture 7">
            <a:extLst>
              <a:ext uri="{FF2B5EF4-FFF2-40B4-BE49-F238E27FC236}">
                <a16:creationId xmlns:a16="http://schemas.microsoft.com/office/drawing/2014/main" id="{95FC155B-601C-3384-E6B5-D05FECD2685A}"/>
              </a:ext>
            </a:extLst>
          </p:cNvPr>
          <p:cNvPicPr>
            <a:picLocks noChangeAspect="1"/>
          </p:cNvPicPr>
          <p:nvPr/>
        </p:nvPicPr>
        <p:blipFill>
          <a:blip r:embed="rId4"/>
          <a:srcRect/>
          <a:stretch/>
        </p:blipFill>
        <p:spPr>
          <a:xfrm>
            <a:off x="11221914" y="239266"/>
            <a:ext cx="750062" cy="747055"/>
          </a:xfrm>
          <a:prstGeom prst="ellipse">
            <a:avLst/>
          </a:prstGeom>
        </p:spPr>
      </p:pic>
      <p:pic>
        <p:nvPicPr>
          <p:cNvPr id="3" name="Picture 2">
            <a:extLst>
              <a:ext uri="{FF2B5EF4-FFF2-40B4-BE49-F238E27FC236}">
                <a16:creationId xmlns:a16="http://schemas.microsoft.com/office/drawing/2014/main" id="{40F05049-5835-3740-864A-ABBC8965BFCD}"/>
              </a:ext>
            </a:extLst>
          </p:cNvPr>
          <p:cNvPicPr>
            <a:picLocks noChangeAspect="1"/>
          </p:cNvPicPr>
          <p:nvPr/>
        </p:nvPicPr>
        <p:blipFill>
          <a:blip r:embed="rId5"/>
          <a:srcRect l="1314" r="1314"/>
          <a:stretch/>
        </p:blipFill>
        <p:spPr>
          <a:xfrm>
            <a:off x="11192130" y="212502"/>
            <a:ext cx="799786" cy="800581"/>
          </a:xfrm>
          <a:prstGeom prst="ellipse">
            <a:avLst/>
          </a:prstGeom>
        </p:spPr>
      </p:pic>
      <p:pic>
        <p:nvPicPr>
          <p:cNvPr id="2" name="Picture 3" descr="Table&#10;&#10;Description automatically generated">
            <a:extLst>
              <a:ext uri="{FF2B5EF4-FFF2-40B4-BE49-F238E27FC236}">
                <a16:creationId xmlns:a16="http://schemas.microsoft.com/office/drawing/2014/main" id="{90101190-EE21-666C-BBBE-625174DAC16C}"/>
              </a:ext>
            </a:extLst>
          </p:cNvPr>
          <p:cNvPicPr>
            <a:picLocks noChangeAspect="1"/>
          </p:cNvPicPr>
          <p:nvPr/>
        </p:nvPicPr>
        <p:blipFill>
          <a:blip r:embed="rId6"/>
          <a:stretch>
            <a:fillRect/>
          </a:stretch>
        </p:blipFill>
        <p:spPr>
          <a:xfrm>
            <a:off x="3336355" y="1042735"/>
            <a:ext cx="5520508" cy="4943492"/>
          </a:xfrm>
          <a:prstGeom prst="rect">
            <a:avLst/>
          </a:prstGeom>
        </p:spPr>
      </p:pic>
      <p:sp>
        <p:nvSpPr>
          <p:cNvPr id="5" name="TextBox 4">
            <a:extLst>
              <a:ext uri="{FF2B5EF4-FFF2-40B4-BE49-F238E27FC236}">
                <a16:creationId xmlns:a16="http://schemas.microsoft.com/office/drawing/2014/main" id="{1AFAA6A8-40A6-0D7D-92C4-4E81C02E1AEF}"/>
              </a:ext>
            </a:extLst>
          </p:cNvPr>
          <p:cNvSpPr txBox="1"/>
          <p:nvPr/>
        </p:nvSpPr>
        <p:spPr>
          <a:xfrm>
            <a:off x="121918" y="444102"/>
            <a:ext cx="4328161" cy="461665"/>
          </a:xfrm>
          <a:prstGeom prst="rect">
            <a:avLst/>
          </a:prstGeom>
          <a:noFill/>
          <a:ln>
            <a:noFill/>
          </a:ln>
        </p:spPr>
        <p:txBody>
          <a:bodyPr wrap="square" lIns="91440" tIns="45720" rIns="91440" bIns="45720" rtlCol="0" anchor="t">
            <a:spAutoFit/>
          </a:bodyPr>
          <a:lstStyle/>
          <a:p>
            <a:pPr algn="ctr">
              <a:defRPr/>
            </a:pPr>
            <a:r>
              <a:rPr lang="en-US" sz="2400">
                <a:latin typeface="Abadi Extra Light"/>
              </a:rPr>
              <a:t>Event Table</a:t>
            </a:r>
            <a:endParaRPr lang="en-US">
              <a:ea typeface="+mn-ea"/>
              <a:cs typeface="+mn-cs"/>
            </a:endParaRPr>
          </a:p>
        </p:txBody>
      </p:sp>
    </p:spTree>
    <p:extLst>
      <p:ext uri="{BB962C8B-B14F-4D97-AF65-F5344CB8AC3E}">
        <p14:creationId xmlns:p14="http://schemas.microsoft.com/office/powerpoint/2010/main" val="1395405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2174822-42CA-1BE2-A98F-71148BAA06E2}"/>
              </a:ext>
            </a:extLst>
          </p:cNvPr>
          <p:cNvSpPr/>
          <p:nvPr/>
        </p:nvSpPr>
        <p:spPr>
          <a:xfrm>
            <a:off x="2090278" y="-185333"/>
            <a:ext cx="144603" cy="148934"/>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A3F4315D-FE2D-F671-2E7A-0CCE20526F86}"/>
              </a:ext>
            </a:extLst>
          </p:cNvPr>
          <p:cNvSpPr/>
          <p:nvPr/>
        </p:nvSpPr>
        <p:spPr>
          <a:xfrm>
            <a:off x="2302012" y="-185333"/>
            <a:ext cx="144603" cy="148934"/>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CEAFF97-BE9A-0778-8912-7A386E13479E}"/>
              </a:ext>
            </a:extLst>
          </p:cNvPr>
          <p:cNvSpPr/>
          <p:nvPr/>
        </p:nvSpPr>
        <p:spPr>
          <a:xfrm>
            <a:off x="2513746" y="-185333"/>
            <a:ext cx="144603" cy="148934"/>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4F45F92-1234-DFD6-EC1D-3DA8D3C550D0}"/>
              </a:ext>
            </a:extLst>
          </p:cNvPr>
          <p:cNvSpPr txBox="1"/>
          <p:nvPr/>
        </p:nvSpPr>
        <p:spPr>
          <a:xfrm>
            <a:off x="1398550" y="2366040"/>
            <a:ext cx="4064000" cy="132343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D7 Auto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Service Center</a:t>
            </a:r>
          </a:p>
        </p:txBody>
      </p:sp>
      <p:sp>
        <p:nvSpPr>
          <p:cNvPr id="9" name="Rounded Rectangle 8">
            <a:extLst>
              <a:ext uri="{FF2B5EF4-FFF2-40B4-BE49-F238E27FC236}">
                <a16:creationId xmlns:a16="http://schemas.microsoft.com/office/drawing/2014/main" id="{60053066-9728-4705-A7F2-01B595445FC2}"/>
              </a:ext>
            </a:extLst>
          </p:cNvPr>
          <p:cNvSpPr/>
          <p:nvPr/>
        </p:nvSpPr>
        <p:spPr>
          <a:xfrm>
            <a:off x="7948232" y="695770"/>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7666C463-613F-1076-BECF-56E184A34B12}"/>
              </a:ext>
            </a:extLst>
          </p:cNvPr>
          <p:cNvSpPr/>
          <p:nvPr/>
        </p:nvSpPr>
        <p:spPr>
          <a:xfrm>
            <a:off x="7948232" y="1999401"/>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55536E41-E4E5-79C7-8426-9D48C1DC5688}"/>
              </a:ext>
            </a:extLst>
          </p:cNvPr>
          <p:cNvSpPr/>
          <p:nvPr/>
        </p:nvSpPr>
        <p:spPr>
          <a:xfrm>
            <a:off x="7948232" y="3324329"/>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11B0D9C-3109-4190-284D-7A32E34BB7C4}"/>
              </a:ext>
            </a:extLst>
          </p:cNvPr>
          <p:cNvSpPr txBox="1"/>
          <p:nvPr/>
        </p:nvSpPr>
        <p:spPr>
          <a:xfrm>
            <a:off x="7040867" y="948339"/>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Sneak Peek</a:t>
            </a:r>
          </a:p>
        </p:txBody>
      </p:sp>
      <p:sp>
        <p:nvSpPr>
          <p:cNvPr id="15" name="TextBox 14">
            <a:extLst>
              <a:ext uri="{FF2B5EF4-FFF2-40B4-BE49-F238E27FC236}">
                <a16:creationId xmlns:a16="http://schemas.microsoft.com/office/drawing/2014/main" id="{3BC8BE89-DDA0-4DF3-F16E-9BA846DE91EF}"/>
              </a:ext>
            </a:extLst>
          </p:cNvPr>
          <p:cNvSpPr txBox="1"/>
          <p:nvPr/>
        </p:nvSpPr>
        <p:spPr>
          <a:xfrm>
            <a:off x="7040867" y="2282747"/>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About D7 ASC</a:t>
            </a:r>
          </a:p>
        </p:txBody>
      </p:sp>
      <p:sp>
        <p:nvSpPr>
          <p:cNvPr id="16" name="TextBox 15">
            <a:extLst>
              <a:ext uri="{FF2B5EF4-FFF2-40B4-BE49-F238E27FC236}">
                <a16:creationId xmlns:a16="http://schemas.microsoft.com/office/drawing/2014/main" id="{F3E12395-0970-B5C0-59B1-9AEA0B333723}"/>
              </a:ext>
            </a:extLst>
          </p:cNvPr>
          <p:cNvSpPr txBox="1"/>
          <p:nvPr/>
        </p:nvSpPr>
        <p:spPr>
          <a:xfrm>
            <a:off x="7040867" y="3607675"/>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Current System</a:t>
            </a:r>
          </a:p>
        </p:txBody>
      </p:sp>
      <p:sp>
        <p:nvSpPr>
          <p:cNvPr id="17" name="Rounded Rectangle 16">
            <a:extLst>
              <a:ext uri="{FF2B5EF4-FFF2-40B4-BE49-F238E27FC236}">
                <a16:creationId xmlns:a16="http://schemas.microsoft.com/office/drawing/2014/main" id="{FDE12600-9963-CA03-8B99-3540E84AFAB7}"/>
              </a:ext>
            </a:extLst>
          </p:cNvPr>
          <p:cNvSpPr/>
          <p:nvPr/>
        </p:nvSpPr>
        <p:spPr>
          <a:xfrm>
            <a:off x="7948232" y="4649255"/>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68A0714-D162-A635-3E83-AD6BACAB4976}"/>
              </a:ext>
            </a:extLst>
          </p:cNvPr>
          <p:cNvSpPr txBox="1"/>
          <p:nvPr/>
        </p:nvSpPr>
        <p:spPr>
          <a:xfrm>
            <a:off x="7040867" y="4932603"/>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Client’s Problem</a:t>
            </a:r>
          </a:p>
        </p:txBody>
      </p:sp>
      <p:pic>
        <p:nvPicPr>
          <p:cNvPr id="2" name="Picture 1">
            <a:extLst>
              <a:ext uri="{FF2B5EF4-FFF2-40B4-BE49-F238E27FC236}">
                <a16:creationId xmlns:a16="http://schemas.microsoft.com/office/drawing/2014/main" id="{3F23404A-76C1-5038-AA7C-9FD75EADB250}"/>
              </a:ext>
            </a:extLst>
          </p:cNvPr>
          <p:cNvPicPr>
            <a:picLocks noChangeAspect="1"/>
          </p:cNvPicPr>
          <p:nvPr/>
        </p:nvPicPr>
        <p:blipFill>
          <a:blip r:embed="rId3"/>
          <a:srcRect/>
          <a:stretch/>
        </p:blipFill>
        <p:spPr>
          <a:xfrm rot="21146084">
            <a:off x="179187" y="143761"/>
            <a:ext cx="757981" cy="757981"/>
          </a:xfrm>
          <a:prstGeom prst="ellipse">
            <a:avLst/>
          </a:prstGeom>
        </p:spPr>
      </p:pic>
      <p:sp>
        <p:nvSpPr>
          <p:cNvPr id="3" name="Rounded Rectangle 2">
            <a:extLst>
              <a:ext uri="{FF2B5EF4-FFF2-40B4-BE49-F238E27FC236}">
                <a16:creationId xmlns:a16="http://schemas.microsoft.com/office/drawing/2014/main" id="{918B37BD-B17B-C9E0-1114-55015AE9FDBB}"/>
              </a:ext>
            </a:extLst>
          </p:cNvPr>
          <p:cNvSpPr/>
          <p:nvPr/>
        </p:nvSpPr>
        <p:spPr>
          <a:xfrm>
            <a:off x="2193688" y="3777662"/>
            <a:ext cx="2473724" cy="461665"/>
          </a:xfrm>
          <a:prstGeom prst="roundRect">
            <a:avLst/>
          </a:prstGeom>
          <a:solidFill>
            <a:srgbClr val="FFFFFF">
              <a:alpha val="83137"/>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30F4CB3B-DA8F-7FE4-2969-D76487B5C7B8}"/>
              </a:ext>
            </a:extLst>
          </p:cNvPr>
          <p:cNvPicPr>
            <a:picLocks noChangeAspect="1"/>
          </p:cNvPicPr>
          <p:nvPr/>
        </p:nvPicPr>
        <p:blipFill>
          <a:blip r:embed="rId4"/>
          <a:srcRect t="10160" b="10160"/>
          <a:stretch/>
        </p:blipFill>
        <p:spPr>
          <a:xfrm>
            <a:off x="151679" y="97163"/>
            <a:ext cx="812996" cy="809737"/>
          </a:xfrm>
          <a:prstGeom prst="ellipse">
            <a:avLst/>
          </a:prstGeom>
        </p:spPr>
      </p:pic>
    </p:spTree>
    <p:extLst>
      <p:ext uri="{BB962C8B-B14F-4D97-AF65-F5344CB8AC3E}">
        <p14:creationId xmlns:p14="http://schemas.microsoft.com/office/powerpoint/2010/main" val="1227607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pic>
        <p:nvPicPr>
          <p:cNvPr id="8" name="Picture 7">
            <a:extLst>
              <a:ext uri="{FF2B5EF4-FFF2-40B4-BE49-F238E27FC236}">
                <a16:creationId xmlns:a16="http://schemas.microsoft.com/office/drawing/2014/main" id="{27FF45AF-3FEE-DB83-9948-10CD66ED90EC}"/>
              </a:ext>
            </a:extLst>
          </p:cNvPr>
          <p:cNvPicPr>
            <a:picLocks noChangeAspect="1"/>
          </p:cNvPicPr>
          <p:nvPr/>
        </p:nvPicPr>
        <p:blipFill>
          <a:blip r:embed="rId4"/>
          <a:srcRect/>
          <a:stretch/>
        </p:blipFill>
        <p:spPr>
          <a:xfrm>
            <a:off x="11221914" y="239266"/>
            <a:ext cx="750062" cy="747055"/>
          </a:xfrm>
          <a:prstGeom prst="ellipse">
            <a:avLst/>
          </a:prstGeom>
        </p:spPr>
      </p:pic>
      <p:pic>
        <p:nvPicPr>
          <p:cNvPr id="2" name="Picture 1">
            <a:extLst>
              <a:ext uri="{FF2B5EF4-FFF2-40B4-BE49-F238E27FC236}">
                <a16:creationId xmlns:a16="http://schemas.microsoft.com/office/drawing/2014/main" id="{BE6503D8-EA44-D660-1C61-840BA0391209}"/>
              </a:ext>
            </a:extLst>
          </p:cNvPr>
          <p:cNvPicPr>
            <a:picLocks noChangeAspect="1"/>
          </p:cNvPicPr>
          <p:nvPr/>
        </p:nvPicPr>
        <p:blipFill>
          <a:blip r:embed="rId5"/>
          <a:srcRect l="1314" r="1314"/>
          <a:stretch/>
        </p:blipFill>
        <p:spPr>
          <a:xfrm>
            <a:off x="11192130" y="212502"/>
            <a:ext cx="799786" cy="800581"/>
          </a:xfrm>
          <a:prstGeom prst="ellipse">
            <a:avLst/>
          </a:prstGeom>
        </p:spPr>
      </p:pic>
      <p:pic>
        <p:nvPicPr>
          <p:cNvPr id="6" name="Picture 6" descr="Table&#10;&#10;Description automatically generated">
            <a:extLst>
              <a:ext uri="{FF2B5EF4-FFF2-40B4-BE49-F238E27FC236}">
                <a16:creationId xmlns:a16="http://schemas.microsoft.com/office/drawing/2014/main" id="{EA110C13-EE65-4D33-BA14-FB2CD0A51EEB}"/>
              </a:ext>
            </a:extLst>
          </p:cNvPr>
          <p:cNvPicPr>
            <a:picLocks noChangeAspect="1"/>
          </p:cNvPicPr>
          <p:nvPr/>
        </p:nvPicPr>
        <p:blipFill rotWithShape="1">
          <a:blip r:embed="rId6"/>
          <a:srcRect l="1515" r="1136" b="2362"/>
          <a:stretch/>
        </p:blipFill>
        <p:spPr>
          <a:xfrm>
            <a:off x="2223478" y="2202317"/>
            <a:ext cx="7745107" cy="2492415"/>
          </a:xfrm>
          <a:prstGeom prst="rect">
            <a:avLst/>
          </a:prstGeom>
        </p:spPr>
      </p:pic>
    </p:spTree>
    <p:extLst>
      <p:ext uri="{BB962C8B-B14F-4D97-AF65-F5344CB8AC3E}">
        <p14:creationId xmlns:p14="http://schemas.microsoft.com/office/powerpoint/2010/main" val="517025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B15CD4E2-F4C1-F320-96A0-7EB4D81781D7}"/>
              </a:ext>
            </a:extLst>
          </p:cNvPr>
          <p:cNvPicPr>
            <a:picLocks noChangeAspect="1"/>
          </p:cNvPicPr>
          <p:nvPr/>
        </p:nvPicPr>
        <p:blipFill>
          <a:blip r:embed="rId4"/>
          <a:stretch>
            <a:fillRect/>
          </a:stretch>
        </p:blipFill>
        <p:spPr>
          <a:xfrm>
            <a:off x="6767694" y="738342"/>
            <a:ext cx="3643787" cy="5530749"/>
          </a:xfrm>
          <a:prstGeom prst="rect">
            <a:avLst/>
          </a:prstGeom>
        </p:spPr>
      </p:pic>
      <p:pic>
        <p:nvPicPr>
          <p:cNvPr id="11" name="Picture 10" descr="Table&#10;&#10;Description automatically generated">
            <a:extLst>
              <a:ext uri="{FF2B5EF4-FFF2-40B4-BE49-F238E27FC236}">
                <a16:creationId xmlns:a16="http://schemas.microsoft.com/office/drawing/2014/main" id="{84622887-05DE-C26A-3093-6057E8EE5D89}"/>
              </a:ext>
            </a:extLst>
          </p:cNvPr>
          <p:cNvPicPr>
            <a:picLocks noChangeAspect="1"/>
          </p:cNvPicPr>
          <p:nvPr/>
        </p:nvPicPr>
        <p:blipFill>
          <a:blip r:embed="rId5"/>
          <a:stretch>
            <a:fillRect/>
          </a:stretch>
        </p:blipFill>
        <p:spPr>
          <a:xfrm>
            <a:off x="2393971" y="731984"/>
            <a:ext cx="3702029" cy="5467693"/>
          </a:xfrm>
          <a:prstGeom prst="rect">
            <a:avLst/>
          </a:prstGeom>
        </p:spPr>
      </p:pic>
    </p:spTree>
    <p:extLst>
      <p:ext uri="{BB962C8B-B14F-4D97-AF65-F5344CB8AC3E}">
        <p14:creationId xmlns:p14="http://schemas.microsoft.com/office/powerpoint/2010/main" val="503457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9901284C-E6E4-72FE-945A-E4C808DE36CE}"/>
              </a:ext>
            </a:extLst>
          </p:cNvPr>
          <p:cNvPicPr>
            <a:picLocks noChangeAspect="1"/>
          </p:cNvPicPr>
          <p:nvPr/>
        </p:nvPicPr>
        <p:blipFill>
          <a:blip r:embed="rId4"/>
          <a:srcRect/>
          <a:stretch/>
        </p:blipFill>
        <p:spPr>
          <a:xfrm>
            <a:off x="6794682" y="638986"/>
            <a:ext cx="3831474" cy="5791762"/>
          </a:xfrm>
          <a:prstGeom prst="rect">
            <a:avLst/>
          </a:prstGeom>
        </p:spPr>
      </p:pic>
      <p:pic>
        <p:nvPicPr>
          <p:cNvPr id="23" name="Picture 22">
            <a:extLst>
              <a:ext uri="{FF2B5EF4-FFF2-40B4-BE49-F238E27FC236}">
                <a16:creationId xmlns:a16="http://schemas.microsoft.com/office/drawing/2014/main" id="{665047D9-E8A8-ABA5-6C06-78626A90A3A0}"/>
              </a:ext>
            </a:extLst>
          </p:cNvPr>
          <p:cNvPicPr>
            <a:picLocks noChangeAspect="1"/>
          </p:cNvPicPr>
          <p:nvPr/>
        </p:nvPicPr>
        <p:blipFill>
          <a:blip r:embed="rId5"/>
          <a:srcRect/>
          <a:stretch/>
        </p:blipFill>
        <p:spPr>
          <a:xfrm>
            <a:off x="2493503" y="625690"/>
            <a:ext cx="3743748" cy="5749328"/>
          </a:xfrm>
          <a:prstGeom prst="rect">
            <a:avLst/>
          </a:prstGeom>
        </p:spPr>
      </p:pic>
    </p:spTree>
    <p:extLst>
      <p:ext uri="{BB962C8B-B14F-4D97-AF65-F5344CB8AC3E}">
        <p14:creationId xmlns:p14="http://schemas.microsoft.com/office/powerpoint/2010/main" val="2585660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5581EAE1-DEE5-C95E-533D-FFB8576DC0C8}"/>
              </a:ext>
            </a:extLst>
          </p:cNvPr>
          <p:cNvPicPr>
            <a:picLocks noChangeAspect="1"/>
          </p:cNvPicPr>
          <p:nvPr/>
        </p:nvPicPr>
        <p:blipFill>
          <a:blip r:embed="rId4"/>
          <a:srcRect/>
          <a:stretch/>
        </p:blipFill>
        <p:spPr>
          <a:xfrm>
            <a:off x="2584087" y="818172"/>
            <a:ext cx="3511912" cy="5396577"/>
          </a:xfrm>
          <a:prstGeom prst="rect">
            <a:avLst/>
          </a:prstGeom>
        </p:spPr>
      </p:pic>
      <p:pic>
        <p:nvPicPr>
          <p:cNvPr id="8" name="Picture 7">
            <a:extLst>
              <a:ext uri="{FF2B5EF4-FFF2-40B4-BE49-F238E27FC236}">
                <a16:creationId xmlns:a16="http://schemas.microsoft.com/office/drawing/2014/main" id="{E79E3579-475C-2F6D-93B0-05725896425B}"/>
              </a:ext>
            </a:extLst>
          </p:cNvPr>
          <p:cNvPicPr>
            <a:picLocks noChangeAspect="1"/>
          </p:cNvPicPr>
          <p:nvPr/>
        </p:nvPicPr>
        <p:blipFill>
          <a:blip r:embed="rId5"/>
          <a:stretch>
            <a:fillRect/>
          </a:stretch>
        </p:blipFill>
        <p:spPr>
          <a:xfrm>
            <a:off x="6161805" y="730711"/>
            <a:ext cx="3911561" cy="5396577"/>
          </a:xfrm>
          <a:prstGeom prst="rect">
            <a:avLst/>
          </a:prstGeom>
        </p:spPr>
      </p:pic>
    </p:spTree>
    <p:extLst>
      <p:ext uri="{BB962C8B-B14F-4D97-AF65-F5344CB8AC3E}">
        <p14:creationId xmlns:p14="http://schemas.microsoft.com/office/powerpoint/2010/main" val="2296846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FC440818-1F91-E16B-E6E7-2AA4F44C2B15}"/>
              </a:ext>
            </a:extLst>
          </p:cNvPr>
          <p:cNvPicPr>
            <a:picLocks noChangeAspect="1"/>
          </p:cNvPicPr>
          <p:nvPr/>
        </p:nvPicPr>
        <p:blipFill>
          <a:blip r:embed="rId4"/>
          <a:stretch>
            <a:fillRect/>
          </a:stretch>
        </p:blipFill>
        <p:spPr>
          <a:xfrm>
            <a:off x="2281292" y="728308"/>
            <a:ext cx="3988697" cy="5485292"/>
          </a:xfrm>
          <a:prstGeom prst="rect">
            <a:avLst/>
          </a:prstGeom>
        </p:spPr>
      </p:pic>
      <p:pic>
        <p:nvPicPr>
          <p:cNvPr id="24" name="Picture 23">
            <a:extLst>
              <a:ext uri="{FF2B5EF4-FFF2-40B4-BE49-F238E27FC236}">
                <a16:creationId xmlns:a16="http://schemas.microsoft.com/office/drawing/2014/main" id="{72CCA3E7-E642-2986-9DCC-F654597E6631}"/>
              </a:ext>
            </a:extLst>
          </p:cNvPr>
          <p:cNvPicPr>
            <a:picLocks noChangeAspect="1"/>
          </p:cNvPicPr>
          <p:nvPr/>
        </p:nvPicPr>
        <p:blipFill>
          <a:blip r:embed="rId5"/>
          <a:stretch>
            <a:fillRect/>
          </a:stretch>
        </p:blipFill>
        <p:spPr>
          <a:xfrm>
            <a:off x="6403721" y="702042"/>
            <a:ext cx="4084751" cy="5537824"/>
          </a:xfrm>
          <a:prstGeom prst="rect">
            <a:avLst/>
          </a:prstGeom>
        </p:spPr>
      </p:pic>
    </p:spTree>
    <p:extLst>
      <p:ext uri="{BB962C8B-B14F-4D97-AF65-F5344CB8AC3E}">
        <p14:creationId xmlns:p14="http://schemas.microsoft.com/office/powerpoint/2010/main" val="4280368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567D8070-D982-A8CA-9FA2-2119629A1840}"/>
              </a:ext>
            </a:extLst>
          </p:cNvPr>
          <p:cNvPicPr>
            <a:picLocks noChangeAspect="1"/>
          </p:cNvPicPr>
          <p:nvPr/>
        </p:nvPicPr>
        <p:blipFill>
          <a:blip r:embed="rId4"/>
          <a:srcRect/>
          <a:stretch/>
        </p:blipFill>
        <p:spPr>
          <a:xfrm>
            <a:off x="11221914" y="239266"/>
            <a:ext cx="750062" cy="747055"/>
          </a:xfrm>
          <a:prstGeom prst="ellipse">
            <a:avLst/>
          </a:prstGeom>
        </p:spPr>
      </p:pic>
      <p:pic>
        <p:nvPicPr>
          <p:cNvPr id="3" name="Picture 3" descr="Diagram&#10;&#10;Description automatically generated">
            <a:extLst>
              <a:ext uri="{FF2B5EF4-FFF2-40B4-BE49-F238E27FC236}">
                <a16:creationId xmlns:a16="http://schemas.microsoft.com/office/drawing/2014/main" id="{AA4BA3EB-DA00-0C68-A70F-6FAAA0A81D63}"/>
              </a:ext>
            </a:extLst>
          </p:cNvPr>
          <p:cNvPicPr>
            <a:picLocks noChangeAspect="1"/>
          </p:cNvPicPr>
          <p:nvPr/>
        </p:nvPicPr>
        <p:blipFill>
          <a:blip r:embed="rId5"/>
          <a:stretch>
            <a:fillRect/>
          </a:stretch>
        </p:blipFill>
        <p:spPr>
          <a:xfrm>
            <a:off x="3900819" y="1043310"/>
            <a:ext cx="4122406" cy="4716311"/>
          </a:xfrm>
          <a:prstGeom prst="rect">
            <a:avLst/>
          </a:prstGeom>
        </p:spPr>
      </p:pic>
    </p:spTree>
    <p:extLst>
      <p:ext uri="{BB962C8B-B14F-4D97-AF65-F5344CB8AC3E}">
        <p14:creationId xmlns:p14="http://schemas.microsoft.com/office/powerpoint/2010/main" val="1128348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4DB5AEE7-2D74-5FD1-B7C9-236ED5942531}"/>
              </a:ext>
            </a:extLst>
          </p:cNvPr>
          <p:cNvPicPr>
            <a:picLocks noChangeAspect="1"/>
          </p:cNvPicPr>
          <p:nvPr/>
        </p:nvPicPr>
        <p:blipFill>
          <a:blip r:embed="rId4"/>
          <a:stretch>
            <a:fillRect/>
          </a:stretch>
        </p:blipFill>
        <p:spPr>
          <a:xfrm>
            <a:off x="1204625" y="1197413"/>
            <a:ext cx="9782748" cy="4463173"/>
          </a:xfrm>
          <a:prstGeom prst="rect">
            <a:avLst/>
          </a:prstGeom>
        </p:spPr>
      </p:pic>
    </p:spTree>
    <p:extLst>
      <p:ext uri="{BB962C8B-B14F-4D97-AF65-F5344CB8AC3E}">
        <p14:creationId xmlns:p14="http://schemas.microsoft.com/office/powerpoint/2010/main" val="357117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88CC7799-7C98-C8C6-DC98-B186DAE147D3}"/>
              </a:ext>
            </a:extLst>
          </p:cNvPr>
          <p:cNvPicPr>
            <a:picLocks noChangeAspect="1"/>
          </p:cNvPicPr>
          <p:nvPr/>
        </p:nvPicPr>
        <p:blipFill>
          <a:blip r:embed="rId4"/>
          <a:srcRect t="10160" b="10160"/>
          <a:stretch/>
        </p:blipFill>
        <p:spPr>
          <a:xfrm>
            <a:off x="11166048" y="208715"/>
            <a:ext cx="833887" cy="830544"/>
          </a:xfrm>
          <a:prstGeom prst="ellipse">
            <a:avLst/>
          </a:prstGeom>
        </p:spPr>
      </p:pic>
      <p:pic>
        <p:nvPicPr>
          <p:cNvPr id="11" name="Picture 10">
            <a:extLst>
              <a:ext uri="{FF2B5EF4-FFF2-40B4-BE49-F238E27FC236}">
                <a16:creationId xmlns:a16="http://schemas.microsoft.com/office/drawing/2014/main" id="{59B22F54-A571-2D36-6A71-CACFFBFDF0C5}"/>
              </a:ext>
            </a:extLst>
          </p:cNvPr>
          <p:cNvPicPr>
            <a:picLocks noChangeAspect="1"/>
          </p:cNvPicPr>
          <p:nvPr/>
        </p:nvPicPr>
        <p:blipFill>
          <a:blip r:embed="rId5"/>
          <a:stretch>
            <a:fillRect/>
          </a:stretch>
        </p:blipFill>
        <p:spPr>
          <a:xfrm>
            <a:off x="1940677" y="645325"/>
            <a:ext cx="8547795" cy="5749409"/>
          </a:xfrm>
          <a:prstGeom prst="rect">
            <a:avLst/>
          </a:prstGeom>
        </p:spPr>
      </p:pic>
    </p:spTree>
    <p:extLst>
      <p:ext uri="{BB962C8B-B14F-4D97-AF65-F5344CB8AC3E}">
        <p14:creationId xmlns:p14="http://schemas.microsoft.com/office/powerpoint/2010/main" val="116829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C99921F9-E53A-C5DD-848C-3F692B4E9385}"/>
              </a:ext>
            </a:extLst>
          </p:cNvPr>
          <p:cNvPicPr>
            <a:picLocks noChangeAspect="1"/>
          </p:cNvPicPr>
          <p:nvPr/>
        </p:nvPicPr>
        <p:blipFill>
          <a:blip r:embed="rId4"/>
          <a:srcRect t="10160" b="10160"/>
          <a:stretch/>
        </p:blipFill>
        <p:spPr>
          <a:xfrm>
            <a:off x="11166048" y="208715"/>
            <a:ext cx="833887" cy="830544"/>
          </a:xfrm>
          <a:prstGeom prst="ellipse">
            <a:avLst/>
          </a:prstGeom>
        </p:spPr>
      </p:pic>
      <p:pic>
        <p:nvPicPr>
          <p:cNvPr id="11" name="Picture 10">
            <a:extLst>
              <a:ext uri="{FF2B5EF4-FFF2-40B4-BE49-F238E27FC236}">
                <a16:creationId xmlns:a16="http://schemas.microsoft.com/office/drawing/2014/main" id="{29E8EA1B-ED7D-B087-7C8D-8A9E085E0DA1}"/>
              </a:ext>
            </a:extLst>
          </p:cNvPr>
          <p:cNvPicPr>
            <a:picLocks noChangeAspect="1"/>
          </p:cNvPicPr>
          <p:nvPr/>
        </p:nvPicPr>
        <p:blipFill>
          <a:blip r:embed="rId5"/>
          <a:stretch>
            <a:fillRect/>
          </a:stretch>
        </p:blipFill>
        <p:spPr>
          <a:xfrm>
            <a:off x="2008930" y="544065"/>
            <a:ext cx="7772400" cy="2760598"/>
          </a:xfrm>
          <a:prstGeom prst="rect">
            <a:avLst/>
          </a:prstGeom>
        </p:spPr>
      </p:pic>
      <p:pic>
        <p:nvPicPr>
          <p:cNvPr id="24" name="Picture 23">
            <a:extLst>
              <a:ext uri="{FF2B5EF4-FFF2-40B4-BE49-F238E27FC236}">
                <a16:creationId xmlns:a16="http://schemas.microsoft.com/office/drawing/2014/main" id="{5D82713C-70BE-3FEA-1418-2ED3CB7FC669}"/>
              </a:ext>
            </a:extLst>
          </p:cNvPr>
          <p:cNvPicPr>
            <a:picLocks noChangeAspect="1"/>
          </p:cNvPicPr>
          <p:nvPr/>
        </p:nvPicPr>
        <p:blipFill rotWithShape="1">
          <a:blip r:embed="rId6"/>
          <a:srcRect b="10531"/>
          <a:stretch/>
        </p:blipFill>
        <p:spPr>
          <a:xfrm>
            <a:off x="1607192" y="3295181"/>
            <a:ext cx="7776012" cy="3133916"/>
          </a:xfrm>
          <a:prstGeom prst="rect">
            <a:avLst/>
          </a:prstGeom>
        </p:spPr>
      </p:pic>
    </p:spTree>
    <p:extLst>
      <p:ext uri="{BB962C8B-B14F-4D97-AF65-F5344CB8AC3E}">
        <p14:creationId xmlns:p14="http://schemas.microsoft.com/office/powerpoint/2010/main" val="1497199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76FD24D8-382E-ABDD-3716-514EC0DC32EF}"/>
              </a:ext>
            </a:extLst>
          </p:cNvPr>
          <p:cNvPicPr>
            <a:picLocks noChangeAspect="1"/>
          </p:cNvPicPr>
          <p:nvPr/>
        </p:nvPicPr>
        <p:blipFill>
          <a:blip r:embed="rId4"/>
          <a:srcRect t="10160" b="10160"/>
          <a:stretch/>
        </p:blipFill>
        <p:spPr>
          <a:xfrm>
            <a:off x="11166048" y="208715"/>
            <a:ext cx="833887" cy="830544"/>
          </a:xfrm>
          <a:prstGeom prst="ellipse">
            <a:avLst/>
          </a:prstGeom>
        </p:spPr>
      </p:pic>
      <p:pic>
        <p:nvPicPr>
          <p:cNvPr id="11" name="Picture 10">
            <a:extLst>
              <a:ext uri="{FF2B5EF4-FFF2-40B4-BE49-F238E27FC236}">
                <a16:creationId xmlns:a16="http://schemas.microsoft.com/office/drawing/2014/main" id="{7C2DEC30-321C-BF56-0CB9-5AA57F9177E4}"/>
              </a:ext>
            </a:extLst>
          </p:cNvPr>
          <p:cNvPicPr>
            <a:picLocks noChangeAspect="1"/>
          </p:cNvPicPr>
          <p:nvPr/>
        </p:nvPicPr>
        <p:blipFill>
          <a:blip r:embed="rId5"/>
          <a:stretch>
            <a:fillRect/>
          </a:stretch>
        </p:blipFill>
        <p:spPr>
          <a:xfrm>
            <a:off x="713406" y="1701106"/>
            <a:ext cx="10363448" cy="3805863"/>
          </a:xfrm>
          <a:prstGeom prst="rect">
            <a:avLst/>
          </a:prstGeom>
        </p:spPr>
      </p:pic>
    </p:spTree>
    <p:extLst>
      <p:ext uri="{BB962C8B-B14F-4D97-AF65-F5344CB8AC3E}">
        <p14:creationId xmlns:p14="http://schemas.microsoft.com/office/powerpoint/2010/main" val="2658832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DC76460-527B-0754-8BE8-FA1B56E2BA4B}"/>
              </a:ext>
            </a:extLst>
          </p:cNvPr>
          <p:cNvSpPr/>
          <p:nvPr/>
        </p:nvSpPr>
        <p:spPr>
          <a:xfrm>
            <a:off x="983766" y="562062"/>
            <a:ext cx="10217846" cy="5587596"/>
          </a:xfrm>
          <a:prstGeom prst="roundRect">
            <a:avLst>
              <a:gd name="adj" fmla="val 8085"/>
            </a:avLst>
          </a:prstGeom>
          <a:solidFill>
            <a:srgbClr val="FFFFFF">
              <a:alpha val="7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A2174822-42CA-1BE2-A98F-71148BAA06E2}"/>
              </a:ext>
            </a:extLst>
          </p:cNvPr>
          <p:cNvSpPr/>
          <p:nvPr/>
        </p:nvSpPr>
        <p:spPr>
          <a:xfrm>
            <a:off x="1244966" y="791185"/>
            <a:ext cx="245277" cy="243727"/>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A3F4315D-FE2D-F671-2E7A-0CCE20526F86}"/>
              </a:ext>
            </a:extLst>
          </p:cNvPr>
          <p:cNvSpPr/>
          <p:nvPr/>
        </p:nvSpPr>
        <p:spPr>
          <a:xfrm>
            <a:off x="1584789" y="785318"/>
            <a:ext cx="245277" cy="243727"/>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CEAFF97-BE9A-0778-8912-7A386E13479E}"/>
              </a:ext>
            </a:extLst>
          </p:cNvPr>
          <p:cNvSpPr/>
          <p:nvPr/>
        </p:nvSpPr>
        <p:spPr>
          <a:xfrm>
            <a:off x="1915832" y="785317"/>
            <a:ext cx="245277" cy="243727"/>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BD2311D5-EBB8-0327-BA11-992F9151AA65}"/>
              </a:ext>
            </a:extLst>
          </p:cNvPr>
          <p:cNvCxnSpPr>
            <a:cxnSpLocks/>
            <a:stCxn id="36" idx="3"/>
            <a:endCxn id="38" idx="1"/>
          </p:cNvCxnSpPr>
          <p:nvPr/>
        </p:nvCxnSpPr>
        <p:spPr>
          <a:xfrm flipV="1">
            <a:off x="7721582" y="3328553"/>
            <a:ext cx="907364" cy="4842"/>
          </a:xfrm>
          <a:prstGeom prst="line">
            <a:avLst/>
          </a:prstGeom>
          <a:ln w="28575">
            <a:solidFill>
              <a:srgbClr val="F8CE7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9555BA8-456F-F7C0-22F3-196C5AEEBB59}"/>
              </a:ext>
            </a:extLst>
          </p:cNvPr>
          <p:cNvCxnSpPr>
            <a:cxnSpLocks/>
            <a:stCxn id="28" idx="1"/>
          </p:cNvCxnSpPr>
          <p:nvPr/>
        </p:nvCxnSpPr>
        <p:spPr>
          <a:xfrm>
            <a:off x="983766" y="3355860"/>
            <a:ext cx="874728" cy="0"/>
          </a:xfrm>
          <a:prstGeom prst="line">
            <a:avLst/>
          </a:prstGeom>
          <a:ln w="28575">
            <a:solidFill>
              <a:srgbClr val="F8CE7E"/>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A268FB6-8CA1-920C-04B7-C96FA4F43469}"/>
              </a:ext>
            </a:extLst>
          </p:cNvPr>
          <p:cNvSpPr/>
          <p:nvPr/>
        </p:nvSpPr>
        <p:spPr>
          <a:xfrm>
            <a:off x="1864463" y="2815062"/>
            <a:ext cx="1451100" cy="1028359"/>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btitle 2">
            <a:extLst>
              <a:ext uri="{FF2B5EF4-FFF2-40B4-BE49-F238E27FC236}">
                <a16:creationId xmlns:a16="http://schemas.microsoft.com/office/drawing/2014/main" id="{314B6482-C304-88F7-3D67-850CC16587B4}"/>
              </a:ext>
            </a:extLst>
          </p:cNvPr>
          <p:cNvSpPr txBox="1">
            <a:spLocks/>
          </p:cNvSpPr>
          <p:nvPr/>
        </p:nvSpPr>
        <p:spPr>
          <a:xfrm>
            <a:off x="1215442" y="2968382"/>
            <a:ext cx="2737580" cy="1028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a:latin typeface="Abadi Extra Light" panose="020B0204020104020204" pitchFamily="34" charset="0"/>
              </a:rPr>
              <a:t>D7 Auto </a:t>
            </a:r>
          </a:p>
          <a:p>
            <a:pPr>
              <a:lnSpc>
                <a:spcPct val="110000"/>
              </a:lnSpc>
              <a:spcBef>
                <a:spcPts val="0"/>
              </a:spcBef>
            </a:pPr>
            <a:r>
              <a:rPr lang="en-US" sz="1800">
                <a:latin typeface="Abadi Extra Light" panose="020B0204020104020204" pitchFamily="34" charset="0"/>
              </a:rPr>
              <a:t>Service Center</a:t>
            </a:r>
          </a:p>
        </p:txBody>
      </p:sp>
      <p:sp>
        <p:nvSpPr>
          <p:cNvPr id="34" name="Rectangle 33">
            <a:extLst>
              <a:ext uri="{FF2B5EF4-FFF2-40B4-BE49-F238E27FC236}">
                <a16:creationId xmlns:a16="http://schemas.microsoft.com/office/drawing/2014/main" id="{803ABCC7-FE73-E090-B3E1-E0E5700078A4}"/>
              </a:ext>
            </a:extLst>
          </p:cNvPr>
          <p:cNvSpPr/>
          <p:nvPr/>
        </p:nvSpPr>
        <p:spPr>
          <a:xfrm>
            <a:off x="4025274" y="2814372"/>
            <a:ext cx="1457069" cy="1028359"/>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ubtitle 2">
            <a:extLst>
              <a:ext uri="{FF2B5EF4-FFF2-40B4-BE49-F238E27FC236}">
                <a16:creationId xmlns:a16="http://schemas.microsoft.com/office/drawing/2014/main" id="{D2DE5FDD-12A8-B7D8-FA69-D675CF3B4BB3}"/>
              </a:ext>
            </a:extLst>
          </p:cNvPr>
          <p:cNvSpPr txBox="1">
            <a:spLocks/>
          </p:cNvSpPr>
          <p:nvPr/>
        </p:nvSpPr>
        <p:spPr>
          <a:xfrm>
            <a:off x="3382222" y="2968382"/>
            <a:ext cx="2737580" cy="1028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900">
                <a:latin typeface="Abadi Extra Light" panose="020B0204020104020204" pitchFamily="34" charset="0"/>
              </a:rPr>
              <a:t>Anne Sydney</a:t>
            </a:r>
          </a:p>
          <a:p>
            <a:pPr>
              <a:lnSpc>
                <a:spcPct val="110000"/>
              </a:lnSpc>
              <a:spcBef>
                <a:spcPts val="0"/>
              </a:spcBef>
            </a:pPr>
            <a:r>
              <a:rPr lang="en-US" sz="1900">
                <a:latin typeface="Abadi Extra Light" panose="020B0204020104020204" pitchFamily="34" charset="0"/>
              </a:rPr>
              <a:t>Simpelo</a:t>
            </a:r>
          </a:p>
        </p:txBody>
      </p:sp>
      <p:sp>
        <p:nvSpPr>
          <p:cNvPr id="36" name="Rectangle 35">
            <a:extLst>
              <a:ext uri="{FF2B5EF4-FFF2-40B4-BE49-F238E27FC236}">
                <a16:creationId xmlns:a16="http://schemas.microsoft.com/office/drawing/2014/main" id="{FD5BE097-9872-0A92-FC98-00A322100D37}"/>
              </a:ext>
            </a:extLst>
          </p:cNvPr>
          <p:cNvSpPr/>
          <p:nvPr/>
        </p:nvSpPr>
        <p:spPr>
          <a:xfrm>
            <a:off x="6270106" y="2793232"/>
            <a:ext cx="1451476" cy="1080325"/>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ubtitle 2">
            <a:extLst>
              <a:ext uri="{FF2B5EF4-FFF2-40B4-BE49-F238E27FC236}">
                <a16:creationId xmlns:a16="http://schemas.microsoft.com/office/drawing/2014/main" id="{6F82C5EE-7911-00CF-FFE6-C5F843886111}"/>
              </a:ext>
            </a:extLst>
          </p:cNvPr>
          <p:cNvSpPr txBox="1">
            <a:spLocks/>
          </p:cNvSpPr>
          <p:nvPr/>
        </p:nvSpPr>
        <p:spPr>
          <a:xfrm>
            <a:off x="5607923" y="2968382"/>
            <a:ext cx="2737580" cy="1028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900">
                <a:latin typeface="Abadi Extra Light" panose="020B0204020104020204" pitchFamily="34" charset="0"/>
              </a:rPr>
              <a:t>16 years in</a:t>
            </a:r>
          </a:p>
          <a:p>
            <a:pPr>
              <a:lnSpc>
                <a:spcPct val="110000"/>
              </a:lnSpc>
              <a:spcBef>
                <a:spcPts val="0"/>
              </a:spcBef>
            </a:pPr>
            <a:r>
              <a:rPr lang="en-US" sz="1900">
                <a:latin typeface="Abadi Extra Light" panose="020B0204020104020204" pitchFamily="34" charset="0"/>
              </a:rPr>
              <a:t>the industry</a:t>
            </a:r>
          </a:p>
        </p:txBody>
      </p:sp>
      <p:sp>
        <p:nvSpPr>
          <p:cNvPr id="38" name="Rectangle 37">
            <a:extLst>
              <a:ext uri="{FF2B5EF4-FFF2-40B4-BE49-F238E27FC236}">
                <a16:creationId xmlns:a16="http://schemas.microsoft.com/office/drawing/2014/main" id="{F062A8E5-450F-14A2-D614-D75602D58CA6}"/>
              </a:ext>
            </a:extLst>
          </p:cNvPr>
          <p:cNvSpPr/>
          <p:nvPr/>
        </p:nvSpPr>
        <p:spPr>
          <a:xfrm>
            <a:off x="8628946" y="2779746"/>
            <a:ext cx="1451476" cy="1097613"/>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ubtitle 2">
            <a:extLst>
              <a:ext uri="{FF2B5EF4-FFF2-40B4-BE49-F238E27FC236}">
                <a16:creationId xmlns:a16="http://schemas.microsoft.com/office/drawing/2014/main" id="{85E338E3-89EC-2347-DF6D-C75D1C21A6CD}"/>
              </a:ext>
            </a:extLst>
          </p:cNvPr>
          <p:cNvSpPr txBox="1">
            <a:spLocks/>
          </p:cNvSpPr>
          <p:nvPr/>
        </p:nvSpPr>
        <p:spPr>
          <a:xfrm>
            <a:off x="7985894" y="2787120"/>
            <a:ext cx="2737580" cy="1028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900">
                <a:latin typeface="Abadi Extra Light" panose="020B0204020104020204" pitchFamily="34" charset="0"/>
              </a:rPr>
              <a:t>FB as</a:t>
            </a:r>
          </a:p>
          <a:p>
            <a:pPr>
              <a:lnSpc>
                <a:spcPct val="110000"/>
              </a:lnSpc>
              <a:spcBef>
                <a:spcPts val="0"/>
              </a:spcBef>
            </a:pPr>
            <a:r>
              <a:rPr lang="en-US" sz="1900">
                <a:latin typeface="Abadi Extra Light" panose="020B0204020104020204" pitchFamily="34" charset="0"/>
              </a:rPr>
              <a:t>Platform &amp;</a:t>
            </a:r>
          </a:p>
          <a:p>
            <a:pPr>
              <a:lnSpc>
                <a:spcPct val="110000"/>
              </a:lnSpc>
              <a:spcBef>
                <a:spcPts val="0"/>
              </a:spcBef>
            </a:pPr>
            <a:r>
              <a:rPr lang="en-US" sz="1800">
                <a:latin typeface="Abadi Extra Light" panose="020B0204020104020204" pitchFamily="34" charset="0"/>
              </a:rPr>
              <a:t>onsite</a:t>
            </a:r>
            <a:r>
              <a:rPr lang="en-US" sz="1900">
                <a:latin typeface="Abadi Extra Light" panose="020B0204020104020204" pitchFamily="34" charset="0"/>
              </a:rPr>
              <a:t> services</a:t>
            </a:r>
          </a:p>
        </p:txBody>
      </p:sp>
      <p:cxnSp>
        <p:nvCxnSpPr>
          <p:cNvPr id="40" name="Straight Connector 39">
            <a:extLst>
              <a:ext uri="{FF2B5EF4-FFF2-40B4-BE49-F238E27FC236}">
                <a16:creationId xmlns:a16="http://schemas.microsoft.com/office/drawing/2014/main" id="{806EC168-70BA-10B8-1820-D67C4E707661}"/>
              </a:ext>
            </a:extLst>
          </p:cNvPr>
          <p:cNvCxnSpPr>
            <a:cxnSpLocks/>
            <a:stCxn id="32" idx="3"/>
            <a:endCxn id="34" idx="1"/>
          </p:cNvCxnSpPr>
          <p:nvPr/>
        </p:nvCxnSpPr>
        <p:spPr>
          <a:xfrm flipV="1">
            <a:off x="3315563" y="3328552"/>
            <a:ext cx="709711" cy="690"/>
          </a:xfrm>
          <a:prstGeom prst="line">
            <a:avLst/>
          </a:prstGeom>
          <a:ln w="28575">
            <a:solidFill>
              <a:srgbClr val="F9D07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5FC939B-E386-663C-9A0C-B4AF3475E321}"/>
              </a:ext>
            </a:extLst>
          </p:cNvPr>
          <p:cNvCxnSpPr>
            <a:cxnSpLocks/>
            <a:stCxn id="34" idx="3"/>
            <a:endCxn id="36" idx="1"/>
          </p:cNvCxnSpPr>
          <p:nvPr/>
        </p:nvCxnSpPr>
        <p:spPr>
          <a:xfrm>
            <a:off x="5482343" y="3328552"/>
            <a:ext cx="787763" cy="4843"/>
          </a:xfrm>
          <a:prstGeom prst="line">
            <a:avLst/>
          </a:prstGeom>
          <a:ln w="28575">
            <a:solidFill>
              <a:srgbClr val="F9D07C"/>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4F45F92-1234-DFD6-EC1D-3DA8D3C550D0}"/>
              </a:ext>
            </a:extLst>
          </p:cNvPr>
          <p:cNvSpPr txBox="1"/>
          <p:nvPr/>
        </p:nvSpPr>
        <p:spPr>
          <a:xfrm>
            <a:off x="620305" y="1271260"/>
            <a:ext cx="10998994"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D7 Auto Service Center Background</a:t>
            </a:r>
          </a:p>
        </p:txBody>
      </p:sp>
      <p:pic>
        <p:nvPicPr>
          <p:cNvPr id="77" name="Picture 76">
            <a:extLst>
              <a:ext uri="{FF2B5EF4-FFF2-40B4-BE49-F238E27FC236}">
                <a16:creationId xmlns:a16="http://schemas.microsoft.com/office/drawing/2014/main" id="{ECBC19B4-108A-185E-E6BF-C7916D59730B}"/>
              </a:ext>
            </a:extLst>
          </p:cNvPr>
          <p:cNvPicPr>
            <a:picLocks noChangeAspect="1"/>
          </p:cNvPicPr>
          <p:nvPr/>
        </p:nvPicPr>
        <p:blipFill>
          <a:blip r:embed="rId3"/>
          <a:srcRect t="10160" b="10160"/>
          <a:stretch/>
        </p:blipFill>
        <p:spPr>
          <a:xfrm>
            <a:off x="170770" y="154948"/>
            <a:ext cx="710735" cy="707886"/>
          </a:xfrm>
          <a:prstGeom prst="ellipse">
            <a:avLst/>
          </a:prstGeom>
        </p:spPr>
      </p:pic>
      <p:sp>
        <p:nvSpPr>
          <p:cNvPr id="2" name="Subtitle 2">
            <a:extLst>
              <a:ext uri="{FF2B5EF4-FFF2-40B4-BE49-F238E27FC236}">
                <a16:creationId xmlns:a16="http://schemas.microsoft.com/office/drawing/2014/main" id="{0218775F-A762-F007-29AA-395F6C21567F}"/>
              </a:ext>
            </a:extLst>
          </p:cNvPr>
          <p:cNvSpPr txBox="1">
            <a:spLocks/>
          </p:cNvSpPr>
          <p:nvPr/>
        </p:nvSpPr>
        <p:spPr>
          <a:xfrm>
            <a:off x="1254576" y="4080729"/>
            <a:ext cx="2737580" cy="10283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a:latin typeface="Abadi Extra Light" panose="020B0204020104020204" pitchFamily="34" charset="0"/>
              </a:rPr>
              <a:t>Automobile Repair </a:t>
            </a:r>
          </a:p>
          <a:p>
            <a:pPr>
              <a:lnSpc>
                <a:spcPct val="110000"/>
              </a:lnSpc>
              <a:spcBef>
                <a:spcPts val="0"/>
              </a:spcBef>
            </a:pPr>
            <a:r>
              <a:rPr lang="en-US" sz="1800">
                <a:latin typeface="Abadi Extra Light" panose="020B0204020104020204" pitchFamily="34" charset="0"/>
              </a:rPr>
              <a:t>Industry</a:t>
            </a:r>
          </a:p>
        </p:txBody>
      </p:sp>
    </p:spTree>
    <p:extLst>
      <p:ext uri="{BB962C8B-B14F-4D97-AF65-F5344CB8AC3E}">
        <p14:creationId xmlns:p14="http://schemas.microsoft.com/office/powerpoint/2010/main" val="415004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p:tgtEl>
                                          <p:spTgt spid="40"/>
                                        </p:tgtEl>
                                        <p:attrNameLst>
                                          <p:attrName>ppt_x</p:attrName>
                                        </p:attrNameLst>
                                      </p:cBhvr>
                                      <p:tavLst>
                                        <p:tav tm="0">
                                          <p:val>
                                            <p:strVal val="#ppt_x-#ppt_w*1.125000"/>
                                          </p:val>
                                        </p:tav>
                                        <p:tav tm="100000">
                                          <p:val>
                                            <p:strVal val="#ppt_x"/>
                                          </p:val>
                                        </p:tav>
                                      </p:tavLst>
                                    </p:anim>
                                    <p:animEffect transition="in" filter="wipe(right)">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 calcmode="lin" valueType="num">
                                      <p:cBhvr additive="base">
                                        <p:cTn id="44" dur="500"/>
                                        <p:tgtEl>
                                          <p:spTgt spid="41"/>
                                        </p:tgtEl>
                                        <p:attrNameLst>
                                          <p:attrName>ppt_x</p:attrName>
                                        </p:attrNameLst>
                                      </p:cBhvr>
                                      <p:tavLst>
                                        <p:tav tm="0">
                                          <p:val>
                                            <p:strVal val="#ppt_x-#ppt_w*1.125000"/>
                                          </p:val>
                                        </p:tav>
                                        <p:tav tm="100000">
                                          <p:val>
                                            <p:strVal val="#ppt_x"/>
                                          </p:val>
                                        </p:tav>
                                      </p:tavLst>
                                    </p:anim>
                                    <p:animEffect transition="in" filter="wipe(right)">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p:tgtEl>
                                          <p:spTgt spid="30"/>
                                        </p:tgtEl>
                                        <p:attrNameLst>
                                          <p:attrName>ppt_x</p:attrName>
                                        </p:attrNameLst>
                                      </p:cBhvr>
                                      <p:tavLst>
                                        <p:tav tm="0">
                                          <p:val>
                                            <p:strVal val="#ppt_x-#ppt_w*1.125000"/>
                                          </p:val>
                                        </p:tav>
                                        <p:tav tm="100000">
                                          <p:val>
                                            <p:strVal val="#ppt_x"/>
                                          </p:val>
                                        </p:tav>
                                      </p:tavLst>
                                    </p:anim>
                                    <p:animEffect transition="in" filter="wipe(right)">
                                      <p:cBhvr>
                                        <p:cTn id="61" dur="500"/>
                                        <p:tgtEl>
                                          <p:spTgt spid="3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34" grpId="0" animBg="1"/>
      <p:bldP spid="35" grpId="0"/>
      <p:bldP spid="36" grpId="0" animBg="1"/>
      <p:bldP spid="37" grpId="0"/>
      <p:bldP spid="38" grpId="0" animBg="1"/>
      <p:bldP spid="39"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F45F92-1234-DFD6-EC1D-3DA8D3C550D0}"/>
              </a:ext>
            </a:extLst>
          </p:cNvPr>
          <p:cNvSpPr txBox="1"/>
          <p:nvPr/>
        </p:nvSpPr>
        <p:spPr>
          <a:xfrm>
            <a:off x="-463889" y="1221565"/>
            <a:ext cx="406400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err="1">
                <a:ln>
                  <a:noFill/>
                </a:ln>
                <a:solidFill>
                  <a:prstClr val="black"/>
                </a:solidFill>
                <a:effectLst/>
                <a:uLnTx/>
                <a:uFillTx/>
                <a:latin typeface="Georgia Pro" panose="02040502050405020303" pitchFamily="18" charset="0"/>
                <a:ea typeface="+mn-ea"/>
                <a:cs typeface="+mn-cs"/>
              </a:rPr>
              <a:t>erd</a:t>
            </a:r>
            <a:endPar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endParaRPr>
          </a:p>
        </p:txBody>
      </p:sp>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FAE6D1AD-0DFC-2B57-E1A5-A47C15C4F1D5}"/>
              </a:ext>
            </a:extLst>
          </p:cNvPr>
          <p:cNvPicPr>
            <a:picLocks noChangeAspect="1"/>
          </p:cNvPicPr>
          <p:nvPr/>
        </p:nvPicPr>
        <p:blipFill>
          <a:blip r:embed="rId4"/>
          <a:srcRect t="16675" b="16675"/>
          <a:stretch/>
        </p:blipFill>
        <p:spPr>
          <a:xfrm>
            <a:off x="11195863" y="210433"/>
            <a:ext cx="828826" cy="828826"/>
          </a:xfrm>
          <a:prstGeom prst="ellipse">
            <a:avLst/>
          </a:prstGeom>
        </p:spPr>
      </p:pic>
      <p:pic>
        <p:nvPicPr>
          <p:cNvPr id="11" name="Picture 10">
            <a:extLst>
              <a:ext uri="{FF2B5EF4-FFF2-40B4-BE49-F238E27FC236}">
                <a16:creationId xmlns:a16="http://schemas.microsoft.com/office/drawing/2014/main" id="{648EBB6D-D2C0-C64B-2C6A-BA7BE6DAA17C}"/>
              </a:ext>
            </a:extLst>
          </p:cNvPr>
          <p:cNvPicPr>
            <a:picLocks noChangeAspect="1"/>
          </p:cNvPicPr>
          <p:nvPr/>
        </p:nvPicPr>
        <p:blipFill>
          <a:blip r:embed="rId5"/>
          <a:stretch>
            <a:fillRect/>
          </a:stretch>
        </p:blipFill>
        <p:spPr>
          <a:xfrm>
            <a:off x="1952495" y="954542"/>
            <a:ext cx="8287007" cy="4948915"/>
          </a:xfrm>
          <a:prstGeom prst="rect">
            <a:avLst/>
          </a:prstGeom>
        </p:spPr>
      </p:pic>
      <p:sp>
        <p:nvSpPr>
          <p:cNvPr id="23" name="TextBox 22">
            <a:extLst>
              <a:ext uri="{FF2B5EF4-FFF2-40B4-BE49-F238E27FC236}">
                <a16:creationId xmlns:a16="http://schemas.microsoft.com/office/drawing/2014/main" id="{AEDA25B2-05AD-6C36-C644-86A151EEF82D}"/>
              </a:ext>
            </a:extLst>
          </p:cNvPr>
          <p:cNvSpPr txBox="1"/>
          <p:nvPr/>
        </p:nvSpPr>
        <p:spPr>
          <a:xfrm>
            <a:off x="882556" y="458206"/>
            <a:ext cx="432816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Abadi Extra Light" panose="020B0204020104020204" pitchFamily="34" charset="0"/>
              </a:rPr>
              <a:t>Entity Relationship Diagram</a:t>
            </a:r>
            <a:endParaRPr kumimoji="0" lang="en-US" sz="20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endParaRPr>
          </a:p>
        </p:txBody>
      </p:sp>
      <p:pic>
        <p:nvPicPr>
          <p:cNvPr id="3" name="Picture 4" descr="Diagram&#10;&#10;Description automatically generated">
            <a:extLst>
              <a:ext uri="{FF2B5EF4-FFF2-40B4-BE49-F238E27FC236}">
                <a16:creationId xmlns:a16="http://schemas.microsoft.com/office/drawing/2014/main" id="{17B3482A-0187-EBC2-F05C-8B6EBFDD7BC7}"/>
              </a:ext>
            </a:extLst>
          </p:cNvPr>
          <p:cNvPicPr>
            <a:picLocks noChangeAspect="1"/>
          </p:cNvPicPr>
          <p:nvPr/>
        </p:nvPicPr>
        <p:blipFill>
          <a:blip r:embed="rId6"/>
          <a:stretch>
            <a:fillRect/>
          </a:stretch>
        </p:blipFill>
        <p:spPr>
          <a:xfrm>
            <a:off x="1429555" y="955055"/>
            <a:ext cx="9429481" cy="5103509"/>
          </a:xfrm>
          <a:prstGeom prst="rect">
            <a:avLst/>
          </a:prstGeom>
        </p:spPr>
      </p:pic>
    </p:spTree>
    <p:extLst>
      <p:ext uri="{BB962C8B-B14F-4D97-AF65-F5344CB8AC3E}">
        <p14:creationId xmlns:p14="http://schemas.microsoft.com/office/powerpoint/2010/main" val="303561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10D4E44F-923E-77F7-9F24-42BBC5F67962}"/>
              </a:ext>
            </a:extLst>
          </p:cNvPr>
          <p:cNvPicPr>
            <a:picLocks noChangeAspect="1"/>
          </p:cNvPicPr>
          <p:nvPr/>
        </p:nvPicPr>
        <p:blipFill>
          <a:blip r:embed="rId4"/>
          <a:srcRect l="1314" r="1314"/>
          <a:stretch/>
        </p:blipFill>
        <p:spPr>
          <a:xfrm>
            <a:off x="11201363" y="226370"/>
            <a:ext cx="812082" cy="812889"/>
          </a:xfrm>
          <a:prstGeom prst="ellipse">
            <a:avLst/>
          </a:prstGeom>
        </p:spPr>
      </p:pic>
      <p:sp>
        <p:nvSpPr>
          <p:cNvPr id="23" name="TextBox 22">
            <a:extLst>
              <a:ext uri="{FF2B5EF4-FFF2-40B4-BE49-F238E27FC236}">
                <a16:creationId xmlns:a16="http://schemas.microsoft.com/office/drawing/2014/main" id="{02E09A13-5292-C955-D753-8A311A48255F}"/>
              </a:ext>
            </a:extLst>
          </p:cNvPr>
          <p:cNvSpPr txBox="1"/>
          <p:nvPr/>
        </p:nvSpPr>
        <p:spPr>
          <a:xfrm>
            <a:off x="431808" y="472397"/>
            <a:ext cx="432816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Abadi Extra Light" panose="020B0204020104020204" pitchFamily="34" charset="0"/>
              </a:rPr>
              <a:t>Activity Diagram</a:t>
            </a:r>
            <a:endParaRPr kumimoji="0" lang="en-US" sz="20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endParaRPr>
          </a:p>
        </p:txBody>
      </p:sp>
      <p:pic>
        <p:nvPicPr>
          <p:cNvPr id="3" name="Picture 3" descr="Diagram, schematic&#10;&#10;Description automatically generated">
            <a:extLst>
              <a:ext uri="{FF2B5EF4-FFF2-40B4-BE49-F238E27FC236}">
                <a16:creationId xmlns:a16="http://schemas.microsoft.com/office/drawing/2014/main" id="{AAA0C3FF-A29E-D2BA-B423-B023C7B23183}"/>
              </a:ext>
            </a:extLst>
          </p:cNvPr>
          <p:cNvPicPr>
            <a:picLocks noChangeAspect="1"/>
          </p:cNvPicPr>
          <p:nvPr/>
        </p:nvPicPr>
        <p:blipFill>
          <a:blip r:embed="rId5"/>
          <a:stretch>
            <a:fillRect/>
          </a:stretch>
        </p:blipFill>
        <p:spPr>
          <a:xfrm>
            <a:off x="3324958" y="678391"/>
            <a:ext cx="4550913" cy="5744634"/>
          </a:xfrm>
          <a:prstGeom prst="rect">
            <a:avLst/>
          </a:prstGeom>
        </p:spPr>
      </p:pic>
    </p:spTree>
    <p:extLst>
      <p:ext uri="{BB962C8B-B14F-4D97-AF65-F5344CB8AC3E}">
        <p14:creationId xmlns:p14="http://schemas.microsoft.com/office/powerpoint/2010/main" val="207769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94E95B2A-77F1-258D-88F2-895C9D1C338B}"/>
              </a:ext>
            </a:extLst>
          </p:cNvPr>
          <p:cNvPicPr>
            <a:picLocks noChangeAspect="1"/>
          </p:cNvPicPr>
          <p:nvPr/>
        </p:nvPicPr>
        <p:blipFill>
          <a:blip r:embed="rId4"/>
          <a:srcRect l="1314" r="1314"/>
          <a:stretch/>
        </p:blipFill>
        <p:spPr>
          <a:xfrm>
            <a:off x="11201363" y="226370"/>
            <a:ext cx="812082" cy="812889"/>
          </a:xfrm>
          <a:prstGeom prst="ellipse">
            <a:avLst/>
          </a:prstGeom>
        </p:spPr>
      </p:pic>
      <p:sp>
        <p:nvSpPr>
          <p:cNvPr id="25" name="TextBox 24">
            <a:extLst>
              <a:ext uri="{FF2B5EF4-FFF2-40B4-BE49-F238E27FC236}">
                <a16:creationId xmlns:a16="http://schemas.microsoft.com/office/drawing/2014/main" id="{471206F8-1289-87A1-2C4E-3A03C5976AE7}"/>
              </a:ext>
            </a:extLst>
          </p:cNvPr>
          <p:cNvSpPr txBox="1"/>
          <p:nvPr/>
        </p:nvSpPr>
        <p:spPr>
          <a:xfrm>
            <a:off x="315216" y="472397"/>
            <a:ext cx="432816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Abadi Extra Light" panose="020B0204020104020204" pitchFamily="34" charset="0"/>
              </a:rPr>
              <a:t>Object Diagram</a:t>
            </a:r>
            <a:endParaRPr kumimoji="0" lang="en-US" sz="20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endParaRPr>
          </a:p>
        </p:txBody>
      </p:sp>
      <p:pic>
        <p:nvPicPr>
          <p:cNvPr id="3" name="Picture 3" descr="Diagram, schematic&#10;&#10;Description automatically generated">
            <a:extLst>
              <a:ext uri="{FF2B5EF4-FFF2-40B4-BE49-F238E27FC236}">
                <a16:creationId xmlns:a16="http://schemas.microsoft.com/office/drawing/2014/main" id="{2BC5865D-3193-0CF3-0C18-A3EF29DBD9AC}"/>
              </a:ext>
            </a:extLst>
          </p:cNvPr>
          <p:cNvPicPr>
            <a:picLocks noChangeAspect="1"/>
          </p:cNvPicPr>
          <p:nvPr/>
        </p:nvPicPr>
        <p:blipFill>
          <a:blip r:embed="rId5"/>
          <a:stretch>
            <a:fillRect/>
          </a:stretch>
        </p:blipFill>
        <p:spPr>
          <a:xfrm>
            <a:off x="2750185" y="870586"/>
            <a:ext cx="6155362" cy="5192489"/>
          </a:xfrm>
          <a:prstGeom prst="rect">
            <a:avLst/>
          </a:prstGeom>
        </p:spPr>
      </p:pic>
    </p:spTree>
    <p:extLst>
      <p:ext uri="{BB962C8B-B14F-4D97-AF65-F5344CB8AC3E}">
        <p14:creationId xmlns:p14="http://schemas.microsoft.com/office/powerpoint/2010/main" val="3584726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D0A55500-E909-A718-3594-73A2F56D1C7C}"/>
              </a:ext>
            </a:extLst>
          </p:cNvPr>
          <p:cNvPicPr>
            <a:picLocks noChangeAspect="1"/>
          </p:cNvPicPr>
          <p:nvPr/>
        </p:nvPicPr>
        <p:blipFill>
          <a:blip r:embed="rId4"/>
          <a:srcRect/>
          <a:stretch/>
        </p:blipFill>
        <p:spPr>
          <a:xfrm>
            <a:off x="11221914" y="239266"/>
            <a:ext cx="750062" cy="747055"/>
          </a:xfrm>
          <a:prstGeom prst="ellipse">
            <a:avLst/>
          </a:prstGeom>
        </p:spPr>
      </p:pic>
      <p:sp>
        <p:nvSpPr>
          <p:cNvPr id="28" name="TextBox 27">
            <a:extLst>
              <a:ext uri="{FF2B5EF4-FFF2-40B4-BE49-F238E27FC236}">
                <a16:creationId xmlns:a16="http://schemas.microsoft.com/office/drawing/2014/main" id="{0E3796F8-5CC3-DA3C-132F-3E679A6E60D2}"/>
              </a:ext>
            </a:extLst>
          </p:cNvPr>
          <p:cNvSpPr txBox="1"/>
          <p:nvPr/>
        </p:nvSpPr>
        <p:spPr>
          <a:xfrm>
            <a:off x="181484" y="456572"/>
            <a:ext cx="432816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Abadi Extra Light" panose="020B0204020104020204" pitchFamily="34" charset="0"/>
              </a:rPr>
              <a:t>Class Diagram</a:t>
            </a:r>
            <a:endParaRPr kumimoji="0" lang="en-US" sz="20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endParaRPr>
          </a:p>
        </p:txBody>
      </p:sp>
      <p:pic>
        <p:nvPicPr>
          <p:cNvPr id="4" name="Picture 4" descr="Diagram, schematic&#10;&#10;Description automatically generated">
            <a:extLst>
              <a:ext uri="{FF2B5EF4-FFF2-40B4-BE49-F238E27FC236}">
                <a16:creationId xmlns:a16="http://schemas.microsoft.com/office/drawing/2014/main" id="{E175FF79-C670-184D-DB68-21C280A639F9}"/>
              </a:ext>
            </a:extLst>
          </p:cNvPr>
          <p:cNvPicPr>
            <a:picLocks noChangeAspect="1"/>
          </p:cNvPicPr>
          <p:nvPr/>
        </p:nvPicPr>
        <p:blipFill>
          <a:blip r:embed="rId5"/>
          <a:stretch>
            <a:fillRect/>
          </a:stretch>
        </p:blipFill>
        <p:spPr>
          <a:xfrm>
            <a:off x="2753866" y="859518"/>
            <a:ext cx="6173419" cy="5408837"/>
          </a:xfrm>
          <a:prstGeom prst="rect">
            <a:avLst/>
          </a:prstGeom>
        </p:spPr>
      </p:pic>
    </p:spTree>
    <p:extLst>
      <p:ext uri="{BB962C8B-B14F-4D97-AF65-F5344CB8AC3E}">
        <p14:creationId xmlns:p14="http://schemas.microsoft.com/office/powerpoint/2010/main" val="733067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766DC690-93B0-5C7C-5279-F6C3A00A5EC1}"/>
              </a:ext>
            </a:extLst>
          </p:cNvPr>
          <p:cNvPicPr>
            <a:picLocks noChangeAspect="1"/>
          </p:cNvPicPr>
          <p:nvPr/>
        </p:nvPicPr>
        <p:blipFill>
          <a:blip r:embed="rId4"/>
          <a:stretch>
            <a:fillRect/>
          </a:stretch>
        </p:blipFill>
        <p:spPr>
          <a:xfrm>
            <a:off x="776786" y="1468078"/>
            <a:ext cx="10296520" cy="3958118"/>
          </a:xfrm>
          <a:prstGeom prst="rect">
            <a:avLst/>
          </a:prstGeom>
        </p:spPr>
      </p:pic>
      <p:sp>
        <p:nvSpPr>
          <p:cNvPr id="11" name="TextBox 10">
            <a:extLst>
              <a:ext uri="{FF2B5EF4-FFF2-40B4-BE49-F238E27FC236}">
                <a16:creationId xmlns:a16="http://schemas.microsoft.com/office/drawing/2014/main" id="{81ECB628-F7DB-DA3A-4DC9-685F43E9B6A7}"/>
              </a:ext>
            </a:extLst>
          </p:cNvPr>
          <p:cNvSpPr txBox="1"/>
          <p:nvPr/>
        </p:nvSpPr>
        <p:spPr>
          <a:xfrm>
            <a:off x="315216" y="466984"/>
            <a:ext cx="432816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prstClr val="black"/>
                </a:solidFill>
                <a:latin typeface="Abadi Extra Light" panose="020B0204020104020204" pitchFamily="34" charset="0"/>
              </a:rPr>
              <a:t>Package Diagram</a:t>
            </a:r>
            <a:endParaRPr kumimoji="0" lang="en-US" sz="20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endParaRPr>
          </a:p>
        </p:txBody>
      </p:sp>
    </p:spTree>
    <p:extLst>
      <p:ext uri="{BB962C8B-B14F-4D97-AF65-F5344CB8AC3E}">
        <p14:creationId xmlns:p14="http://schemas.microsoft.com/office/powerpoint/2010/main" val="2037534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76FD24D8-382E-ABDD-3716-514EC0DC32EF}"/>
              </a:ext>
            </a:extLst>
          </p:cNvPr>
          <p:cNvPicPr>
            <a:picLocks noChangeAspect="1"/>
          </p:cNvPicPr>
          <p:nvPr/>
        </p:nvPicPr>
        <p:blipFill>
          <a:blip r:embed="rId4"/>
          <a:srcRect t="10160" b="10160"/>
          <a:stretch/>
        </p:blipFill>
        <p:spPr>
          <a:xfrm>
            <a:off x="11166048" y="208715"/>
            <a:ext cx="833887" cy="830544"/>
          </a:xfrm>
          <a:prstGeom prst="ellipse">
            <a:avLst/>
          </a:prstGeom>
        </p:spPr>
      </p:pic>
      <p:pic>
        <p:nvPicPr>
          <p:cNvPr id="10" name="Picture 9">
            <a:extLst>
              <a:ext uri="{FF2B5EF4-FFF2-40B4-BE49-F238E27FC236}">
                <a16:creationId xmlns:a16="http://schemas.microsoft.com/office/drawing/2014/main" id="{B5935C2E-3C07-0DD8-DF2D-859CBC588915}"/>
              </a:ext>
            </a:extLst>
          </p:cNvPr>
          <p:cNvPicPr>
            <a:picLocks noChangeAspect="1"/>
          </p:cNvPicPr>
          <p:nvPr/>
        </p:nvPicPr>
        <p:blipFill>
          <a:blip r:embed="rId5"/>
          <a:stretch>
            <a:fillRect/>
          </a:stretch>
        </p:blipFill>
        <p:spPr>
          <a:xfrm>
            <a:off x="2938088" y="562658"/>
            <a:ext cx="6315821" cy="5703888"/>
          </a:xfrm>
          <a:prstGeom prst="rect">
            <a:avLst/>
          </a:prstGeom>
        </p:spPr>
      </p:pic>
    </p:spTree>
    <p:extLst>
      <p:ext uri="{BB962C8B-B14F-4D97-AF65-F5344CB8AC3E}">
        <p14:creationId xmlns:p14="http://schemas.microsoft.com/office/powerpoint/2010/main" val="358168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2174822-42CA-1BE2-A98F-71148BAA06E2}"/>
              </a:ext>
            </a:extLst>
          </p:cNvPr>
          <p:cNvSpPr/>
          <p:nvPr/>
        </p:nvSpPr>
        <p:spPr>
          <a:xfrm>
            <a:off x="3220717" y="-5296073"/>
            <a:ext cx="144603" cy="148934"/>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A3F4315D-FE2D-F671-2E7A-0CCE20526F86}"/>
              </a:ext>
            </a:extLst>
          </p:cNvPr>
          <p:cNvSpPr/>
          <p:nvPr/>
        </p:nvSpPr>
        <p:spPr>
          <a:xfrm>
            <a:off x="3432451" y="-5296073"/>
            <a:ext cx="144603" cy="148934"/>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CEAFF97-BE9A-0778-8912-7A386E13479E}"/>
              </a:ext>
            </a:extLst>
          </p:cNvPr>
          <p:cNvSpPr/>
          <p:nvPr/>
        </p:nvSpPr>
        <p:spPr>
          <a:xfrm>
            <a:off x="3644185" y="-5296073"/>
            <a:ext cx="144603" cy="148934"/>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4F45F92-1234-DFD6-EC1D-3DA8D3C550D0}"/>
              </a:ext>
            </a:extLst>
          </p:cNvPr>
          <p:cNvSpPr txBox="1"/>
          <p:nvPr/>
        </p:nvSpPr>
        <p:spPr>
          <a:xfrm>
            <a:off x="1034981" y="-2749898"/>
            <a:ext cx="4064000" cy="132343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D7 Auto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Service Center</a:t>
            </a:r>
          </a:p>
        </p:txBody>
      </p:sp>
      <p:sp>
        <p:nvSpPr>
          <p:cNvPr id="9" name="Rounded Rectangle 8">
            <a:extLst>
              <a:ext uri="{FF2B5EF4-FFF2-40B4-BE49-F238E27FC236}">
                <a16:creationId xmlns:a16="http://schemas.microsoft.com/office/drawing/2014/main" id="{60053066-9728-4705-A7F2-01B595445FC2}"/>
              </a:ext>
            </a:extLst>
          </p:cNvPr>
          <p:cNvSpPr/>
          <p:nvPr/>
        </p:nvSpPr>
        <p:spPr>
          <a:xfrm>
            <a:off x="7702047" y="-5483128"/>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7666C463-613F-1076-BECF-56E184A34B12}"/>
              </a:ext>
            </a:extLst>
          </p:cNvPr>
          <p:cNvSpPr/>
          <p:nvPr/>
        </p:nvSpPr>
        <p:spPr>
          <a:xfrm>
            <a:off x="7702047" y="-4179497"/>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55536E41-E4E5-79C7-8426-9D48C1DC5688}"/>
              </a:ext>
            </a:extLst>
          </p:cNvPr>
          <p:cNvSpPr/>
          <p:nvPr/>
        </p:nvSpPr>
        <p:spPr>
          <a:xfrm>
            <a:off x="7702047" y="-2854569"/>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11B0D9C-3109-4190-284D-7A32E34BB7C4}"/>
              </a:ext>
            </a:extLst>
          </p:cNvPr>
          <p:cNvSpPr txBox="1"/>
          <p:nvPr/>
        </p:nvSpPr>
        <p:spPr>
          <a:xfrm>
            <a:off x="6794682" y="-5230559"/>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Sneak Peek</a:t>
            </a:r>
          </a:p>
        </p:txBody>
      </p:sp>
      <p:sp>
        <p:nvSpPr>
          <p:cNvPr id="15" name="TextBox 14">
            <a:extLst>
              <a:ext uri="{FF2B5EF4-FFF2-40B4-BE49-F238E27FC236}">
                <a16:creationId xmlns:a16="http://schemas.microsoft.com/office/drawing/2014/main" id="{3BC8BE89-DDA0-4DF3-F16E-9BA846DE91EF}"/>
              </a:ext>
            </a:extLst>
          </p:cNvPr>
          <p:cNvSpPr txBox="1"/>
          <p:nvPr/>
        </p:nvSpPr>
        <p:spPr>
          <a:xfrm>
            <a:off x="6794682" y="-3896151"/>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About D7 ASC</a:t>
            </a:r>
          </a:p>
        </p:txBody>
      </p:sp>
      <p:sp>
        <p:nvSpPr>
          <p:cNvPr id="16" name="TextBox 15">
            <a:extLst>
              <a:ext uri="{FF2B5EF4-FFF2-40B4-BE49-F238E27FC236}">
                <a16:creationId xmlns:a16="http://schemas.microsoft.com/office/drawing/2014/main" id="{F3E12395-0970-B5C0-59B1-9AEA0B333723}"/>
              </a:ext>
            </a:extLst>
          </p:cNvPr>
          <p:cNvSpPr txBox="1"/>
          <p:nvPr/>
        </p:nvSpPr>
        <p:spPr>
          <a:xfrm>
            <a:off x="6794682" y="-2571223"/>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Current System</a:t>
            </a:r>
          </a:p>
        </p:txBody>
      </p:sp>
      <p:sp>
        <p:nvSpPr>
          <p:cNvPr id="17" name="Rounded Rectangle 16">
            <a:extLst>
              <a:ext uri="{FF2B5EF4-FFF2-40B4-BE49-F238E27FC236}">
                <a16:creationId xmlns:a16="http://schemas.microsoft.com/office/drawing/2014/main" id="{FDE12600-9963-CA03-8B99-3540E84AFAB7}"/>
              </a:ext>
            </a:extLst>
          </p:cNvPr>
          <p:cNvSpPr/>
          <p:nvPr/>
        </p:nvSpPr>
        <p:spPr>
          <a:xfrm>
            <a:off x="7702047" y="-1529643"/>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68A0714-D162-A635-3E83-AD6BACAB4976}"/>
              </a:ext>
            </a:extLst>
          </p:cNvPr>
          <p:cNvSpPr txBox="1"/>
          <p:nvPr/>
        </p:nvSpPr>
        <p:spPr>
          <a:xfrm>
            <a:off x="6794682" y="-1246295"/>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Client’s Problem</a:t>
            </a:r>
          </a:p>
        </p:txBody>
      </p:sp>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10D4E44F-923E-77F7-9F24-42BBC5F67962}"/>
              </a:ext>
            </a:extLst>
          </p:cNvPr>
          <p:cNvPicPr>
            <a:picLocks noChangeAspect="1"/>
          </p:cNvPicPr>
          <p:nvPr/>
        </p:nvPicPr>
        <p:blipFill>
          <a:blip r:embed="rId4"/>
          <a:srcRect l="1314" r="1314"/>
          <a:stretch/>
        </p:blipFill>
        <p:spPr>
          <a:xfrm>
            <a:off x="11201363" y="226370"/>
            <a:ext cx="812082" cy="812889"/>
          </a:xfrm>
          <a:prstGeom prst="ellipse">
            <a:avLst/>
          </a:prstGeom>
        </p:spPr>
      </p:pic>
      <p:sp>
        <p:nvSpPr>
          <p:cNvPr id="3" name="TextBox 2">
            <a:extLst>
              <a:ext uri="{FF2B5EF4-FFF2-40B4-BE49-F238E27FC236}">
                <a16:creationId xmlns:a16="http://schemas.microsoft.com/office/drawing/2014/main" id="{B784D771-B8B3-82CD-A97F-6E4B57A264EF}"/>
              </a:ext>
            </a:extLst>
          </p:cNvPr>
          <p:cNvSpPr txBox="1"/>
          <p:nvPr/>
        </p:nvSpPr>
        <p:spPr>
          <a:xfrm>
            <a:off x="542733" y="425731"/>
            <a:ext cx="4328161" cy="461665"/>
          </a:xfrm>
          <a:prstGeom prst="rect">
            <a:avLst/>
          </a:prstGeom>
          <a:noFill/>
          <a:ln>
            <a:noFill/>
          </a:ln>
        </p:spPr>
        <p:txBody>
          <a:bodyPr wrap="square" rtlCol="0">
            <a:spAutoFit/>
          </a:bodyPr>
          <a:lstStyle/>
          <a:p>
            <a:pPr lvl="1" algn="ctr">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State Machine Diagram</a:t>
            </a:r>
          </a:p>
        </p:txBody>
      </p:sp>
      <p:pic>
        <p:nvPicPr>
          <p:cNvPr id="27" name="Picture 26">
            <a:extLst>
              <a:ext uri="{FF2B5EF4-FFF2-40B4-BE49-F238E27FC236}">
                <a16:creationId xmlns:a16="http://schemas.microsoft.com/office/drawing/2014/main" id="{77294EBF-1AEA-F91F-8FDF-663D7701488C}"/>
              </a:ext>
            </a:extLst>
          </p:cNvPr>
          <p:cNvPicPr>
            <a:picLocks noChangeAspect="1"/>
          </p:cNvPicPr>
          <p:nvPr/>
        </p:nvPicPr>
        <p:blipFill>
          <a:blip r:embed="rId5"/>
          <a:stretch>
            <a:fillRect/>
          </a:stretch>
        </p:blipFill>
        <p:spPr>
          <a:xfrm>
            <a:off x="1992503" y="782246"/>
            <a:ext cx="7772400" cy="5589674"/>
          </a:xfrm>
          <a:prstGeom prst="rect">
            <a:avLst/>
          </a:prstGeom>
        </p:spPr>
      </p:pic>
    </p:spTree>
    <p:extLst>
      <p:ext uri="{BB962C8B-B14F-4D97-AF65-F5344CB8AC3E}">
        <p14:creationId xmlns:p14="http://schemas.microsoft.com/office/powerpoint/2010/main" val="1815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2174822-42CA-1BE2-A98F-71148BAA06E2}"/>
              </a:ext>
            </a:extLst>
          </p:cNvPr>
          <p:cNvSpPr/>
          <p:nvPr/>
        </p:nvSpPr>
        <p:spPr>
          <a:xfrm>
            <a:off x="3220717" y="-5296073"/>
            <a:ext cx="144603" cy="148934"/>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A3F4315D-FE2D-F671-2E7A-0CCE20526F86}"/>
              </a:ext>
            </a:extLst>
          </p:cNvPr>
          <p:cNvSpPr/>
          <p:nvPr/>
        </p:nvSpPr>
        <p:spPr>
          <a:xfrm>
            <a:off x="3432451" y="-5296073"/>
            <a:ext cx="144603" cy="148934"/>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CEAFF97-BE9A-0778-8912-7A386E13479E}"/>
              </a:ext>
            </a:extLst>
          </p:cNvPr>
          <p:cNvSpPr/>
          <p:nvPr/>
        </p:nvSpPr>
        <p:spPr>
          <a:xfrm>
            <a:off x="3644185" y="-5296073"/>
            <a:ext cx="144603" cy="148934"/>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4F45F92-1234-DFD6-EC1D-3DA8D3C550D0}"/>
              </a:ext>
            </a:extLst>
          </p:cNvPr>
          <p:cNvSpPr txBox="1"/>
          <p:nvPr/>
        </p:nvSpPr>
        <p:spPr>
          <a:xfrm>
            <a:off x="1034981" y="-2749898"/>
            <a:ext cx="4064000" cy="132343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D7 Auto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Service Center</a:t>
            </a:r>
          </a:p>
        </p:txBody>
      </p:sp>
      <p:sp>
        <p:nvSpPr>
          <p:cNvPr id="9" name="Rounded Rectangle 8">
            <a:extLst>
              <a:ext uri="{FF2B5EF4-FFF2-40B4-BE49-F238E27FC236}">
                <a16:creationId xmlns:a16="http://schemas.microsoft.com/office/drawing/2014/main" id="{60053066-9728-4705-A7F2-01B595445FC2}"/>
              </a:ext>
            </a:extLst>
          </p:cNvPr>
          <p:cNvSpPr/>
          <p:nvPr/>
        </p:nvSpPr>
        <p:spPr>
          <a:xfrm>
            <a:off x="7702047" y="-5483128"/>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7666C463-613F-1076-BECF-56E184A34B12}"/>
              </a:ext>
            </a:extLst>
          </p:cNvPr>
          <p:cNvSpPr/>
          <p:nvPr/>
        </p:nvSpPr>
        <p:spPr>
          <a:xfrm>
            <a:off x="7702047" y="-4179497"/>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55536E41-E4E5-79C7-8426-9D48C1DC5688}"/>
              </a:ext>
            </a:extLst>
          </p:cNvPr>
          <p:cNvSpPr/>
          <p:nvPr/>
        </p:nvSpPr>
        <p:spPr>
          <a:xfrm>
            <a:off x="7702047" y="-2854569"/>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11B0D9C-3109-4190-284D-7A32E34BB7C4}"/>
              </a:ext>
            </a:extLst>
          </p:cNvPr>
          <p:cNvSpPr txBox="1"/>
          <p:nvPr/>
        </p:nvSpPr>
        <p:spPr>
          <a:xfrm>
            <a:off x="6794682" y="-5230559"/>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Sneak Peek</a:t>
            </a:r>
          </a:p>
        </p:txBody>
      </p:sp>
      <p:sp>
        <p:nvSpPr>
          <p:cNvPr id="15" name="TextBox 14">
            <a:extLst>
              <a:ext uri="{FF2B5EF4-FFF2-40B4-BE49-F238E27FC236}">
                <a16:creationId xmlns:a16="http://schemas.microsoft.com/office/drawing/2014/main" id="{3BC8BE89-DDA0-4DF3-F16E-9BA846DE91EF}"/>
              </a:ext>
            </a:extLst>
          </p:cNvPr>
          <p:cNvSpPr txBox="1"/>
          <p:nvPr/>
        </p:nvSpPr>
        <p:spPr>
          <a:xfrm>
            <a:off x="6794682" y="-3896151"/>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About D7 ASC</a:t>
            </a:r>
          </a:p>
        </p:txBody>
      </p:sp>
      <p:sp>
        <p:nvSpPr>
          <p:cNvPr id="16" name="TextBox 15">
            <a:extLst>
              <a:ext uri="{FF2B5EF4-FFF2-40B4-BE49-F238E27FC236}">
                <a16:creationId xmlns:a16="http://schemas.microsoft.com/office/drawing/2014/main" id="{F3E12395-0970-B5C0-59B1-9AEA0B333723}"/>
              </a:ext>
            </a:extLst>
          </p:cNvPr>
          <p:cNvSpPr txBox="1"/>
          <p:nvPr/>
        </p:nvSpPr>
        <p:spPr>
          <a:xfrm>
            <a:off x="6794682" y="-2571223"/>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Current System</a:t>
            </a:r>
          </a:p>
        </p:txBody>
      </p:sp>
      <p:sp>
        <p:nvSpPr>
          <p:cNvPr id="17" name="Rounded Rectangle 16">
            <a:extLst>
              <a:ext uri="{FF2B5EF4-FFF2-40B4-BE49-F238E27FC236}">
                <a16:creationId xmlns:a16="http://schemas.microsoft.com/office/drawing/2014/main" id="{FDE12600-9963-CA03-8B99-3540E84AFAB7}"/>
              </a:ext>
            </a:extLst>
          </p:cNvPr>
          <p:cNvSpPr/>
          <p:nvPr/>
        </p:nvSpPr>
        <p:spPr>
          <a:xfrm>
            <a:off x="7702047" y="-1529643"/>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68A0714-D162-A635-3E83-AD6BACAB4976}"/>
              </a:ext>
            </a:extLst>
          </p:cNvPr>
          <p:cNvSpPr txBox="1"/>
          <p:nvPr/>
        </p:nvSpPr>
        <p:spPr>
          <a:xfrm>
            <a:off x="6794682" y="-1246295"/>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Client’s Problem</a:t>
            </a:r>
          </a:p>
        </p:txBody>
      </p:sp>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10D4E44F-923E-77F7-9F24-42BBC5F67962}"/>
              </a:ext>
            </a:extLst>
          </p:cNvPr>
          <p:cNvPicPr>
            <a:picLocks noChangeAspect="1"/>
          </p:cNvPicPr>
          <p:nvPr/>
        </p:nvPicPr>
        <p:blipFill>
          <a:blip r:embed="rId4"/>
          <a:srcRect l="1314" r="1314"/>
          <a:stretch/>
        </p:blipFill>
        <p:spPr>
          <a:xfrm>
            <a:off x="11201363" y="226370"/>
            <a:ext cx="812082" cy="812889"/>
          </a:xfrm>
          <a:prstGeom prst="ellipse">
            <a:avLst/>
          </a:prstGeom>
        </p:spPr>
      </p:pic>
      <p:sp>
        <p:nvSpPr>
          <p:cNvPr id="3" name="TextBox 2">
            <a:extLst>
              <a:ext uri="{FF2B5EF4-FFF2-40B4-BE49-F238E27FC236}">
                <a16:creationId xmlns:a16="http://schemas.microsoft.com/office/drawing/2014/main" id="{1113EF71-5DC3-4283-3DA4-A8B8334C6B20}"/>
              </a:ext>
            </a:extLst>
          </p:cNvPr>
          <p:cNvSpPr txBox="1"/>
          <p:nvPr/>
        </p:nvSpPr>
        <p:spPr>
          <a:xfrm>
            <a:off x="542733" y="425731"/>
            <a:ext cx="4328161" cy="461665"/>
          </a:xfrm>
          <a:prstGeom prst="rect">
            <a:avLst/>
          </a:prstGeom>
          <a:noFill/>
          <a:ln>
            <a:noFill/>
          </a:ln>
        </p:spPr>
        <p:txBody>
          <a:bodyPr wrap="square" rtlCol="0">
            <a:spAutoFit/>
          </a:bodyPr>
          <a:lstStyle/>
          <a:p>
            <a:pPr lvl="1" algn="ctr">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State Machine Diagram</a:t>
            </a:r>
          </a:p>
        </p:txBody>
      </p:sp>
      <p:pic>
        <p:nvPicPr>
          <p:cNvPr id="23" name="Picture 22">
            <a:extLst>
              <a:ext uri="{FF2B5EF4-FFF2-40B4-BE49-F238E27FC236}">
                <a16:creationId xmlns:a16="http://schemas.microsoft.com/office/drawing/2014/main" id="{DCE099B7-0A26-A210-4178-312D9ACAE97B}"/>
              </a:ext>
            </a:extLst>
          </p:cNvPr>
          <p:cNvPicPr>
            <a:picLocks noChangeAspect="1"/>
          </p:cNvPicPr>
          <p:nvPr/>
        </p:nvPicPr>
        <p:blipFill>
          <a:blip r:embed="rId5"/>
          <a:stretch>
            <a:fillRect/>
          </a:stretch>
        </p:blipFill>
        <p:spPr>
          <a:xfrm>
            <a:off x="2706813" y="883808"/>
            <a:ext cx="7014443" cy="5548461"/>
          </a:xfrm>
          <a:prstGeom prst="rect">
            <a:avLst/>
          </a:prstGeom>
        </p:spPr>
      </p:pic>
    </p:spTree>
    <p:extLst>
      <p:ext uri="{BB962C8B-B14F-4D97-AF65-F5344CB8AC3E}">
        <p14:creationId xmlns:p14="http://schemas.microsoft.com/office/powerpoint/2010/main" val="13250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D0A55500-E909-A718-3594-73A2F56D1C7C}"/>
              </a:ext>
            </a:extLst>
          </p:cNvPr>
          <p:cNvPicPr>
            <a:picLocks noChangeAspect="1"/>
          </p:cNvPicPr>
          <p:nvPr/>
        </p:nvPicPr>
        <p:blipFill>
          <a:blip r:embed="rId4"/>
          <a:srcRect/>
          <a:stretch/>
        </p:blipFill>
        <p:spPr>
          <a:xfrm>
            <a:off x="11221914" y="239266"/>
            <a:ext cx="750062" cy="747055"/>
          </a:xfrm>
          <a:prstGeom prst="ellipse">
            <a:avLst/>
          </a:prstGeom>
        </p:spPr>
      </p:pic>
      <p:pic>
        <p:nvPicPr>
          <p:cNvPr id="8" name="Picture 7">
            <a:extLst>
              <a:ext uri="{FF2B5EF4-FFF2-40B4-BE49-F238E27FC236}">
                <a16:creationId xmlns:a16="http://schemas.microsoft.com/office/drawing/2014/main" id="{F28B6D2F-37D3-913C-EC96-D22A3EA7D08E}"/>
              </a:ext>
            </a:extLst>
          </p:cNvPr>
          <p:cNvPicPr>
            <a:picLocks noChangeAspect="1"/>
          </p:cNvPicPr>
          <p:nvPr/>
        </p:nvPicPr>
        <p:blipFill>
          <a:blip r:embed="rId5"/>
          <a:stretch>
            <a:fillRect/>
          </a:stretch>
        </p:blipFill>
        <p:spPr>
          <a:xfrm>
            <a:off x="1629209" y="1287154"/>
            <a:ext cx="8933580" cy="4764576"/>
          </a:xfrm>
          <a:prstGeom prst="rect">
            <a:avLst/>
          </a:prstGeom>
        </p:spPr>
      </p:pic>
      <p:sp>
        <p:nvSpPr>
          <p:cNvPr id="11" name="TextBox 10">
            <a:extLst>
              <a:ext uri="{FF2B5EF4-FFF2-40B4-BE49-F238E27FC236}">
                <a16:creationId xmlns:a16="http://schemas.microsoft.com/office/drawing/2014/main" id="{366D2D6F-DFFD-1CA8-BA2B-A15466756423}"/>
              </a:ext>
            </a:extLst>
          </p:cNvPr>
          <p:cNvSpPr txBox="1"/>
          <p:nvPr/>
        </p:nvSpPr>
        <p:spPr>
          <a:xfrm>
            <a:off x="411192" y="472397"/>
            <a:ext cx="432816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Sequence Diagram</a:t>
            </a:r>
          </a:p>
        </p:txBody>
      </p:sp>
    </p:spTree>
    <p:extLst>
      <p:ext uri="{BB962C8B-B14F-4D97-AF65-F5344CB8AC3E}">
        <p14:creationId xmlns:p14="http://schemas.microsoft.com/office/powerpoint/2010/main" val="1596848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D0A55500-E909-A718-3594-73A2F56D1C7C}"/>
              </a:ext>
            </a:extLst>
          </p:cNvPr>
          <p:cNvPicPr>
            <a:picLocks noChangeAspect="1"/>
          </p:cNvPicPr>
          <p:nvPr/>
        </p:nvPicPr>
        <p:blipFill>
          <a:blip r:embed="rId4"/>
          <a:srcRect/>
          <a:stretch/>
        </p:blipFill>
        <p:spPr>
          <a:xfrm>
            <a:off x="11221914" y="239266"/>
            <a:ext cx="750062" cy="747055"/>
          </a:xfrm>
          <a:prstGeom prst="ellipse">
            <a:avLst/>
          </a:prstGeom>
        </p:spPr>
      </p:pic>
      <p:pic>
        <p:nvPicPr>
          <p:cNvPr id="11" name="Picture 10">
            <a:extLst>
              <a:ext uri="{FF2B5EF4-FFF2-40B4-BE49-F238E27FC236}">
                <a16:creationId xmlns:a16="http://schemas.microsoft.com/office/drawing/2014/main" id="{1BADB2C0-232C-83A5-C2B0-D6B00A632400}"/>
              </a:ext>
            </a:extLst>
          </p:cNvPr>
          <p:cNvPicPr>
            <a:picLocks noChangeAspect="1"/>
          </p:cNvPicPr>
          <p:nvPr/>
        </p:nvPicPr>
        <p:blipFill>
          <a:blip r:embed="rId5"/>
          <a:stretch>
            <a:fillRect/>
          </a:stretch>
        </p:blipFill>
        <p:spPr>
          <a:xfrm>
            <a:off x="3145548" y="1934473"/>
            <a:ext cx="5499164" cy="3539881"/>
          </a:xfrm>
          <a:prstGeom prst="rect">
            <a:avLst/>
          </a:prstGeom>
        </p:spPr>
      </p:pic>
    </p:spTree>
    <p:extLst>
      <p:ext uri="{BB962C8B-B14F-4D97-AF65-F5344CB8AC3E}">
        <p14:creationId xmlns:p14="http://schemas.microsoft.com/office/powerpoint/2010/main" val="122876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9DC76460-527B-0754-8BE8-FA1B56E2BA4B}"/>
              </a:ext>
            </a:extLst>
          </p:cNvPr>
          <p:cNvSpPr/>
          <p:nvPr/>
        </p:nvSpPr>
        <p:spPr>
          <a:xfrm>
            <a:off x="983766" y="562062"/>
            <a:ext cx="10217846" cy="5587596"/>
          </a:xfrm>
          <a:prstGeom prst="roundRect">
            <a:avLst>
              <a:gd name="adj" fmla="val 8619"/>
            </a:avLst>
          </a:prstGeom>
          <a:solidFill>
            <a:srgbClr val="FFFFFF">
              <a:alpha val="7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A2174822-42CA-1BE2-A98F-71148BAA06E2}"/>
              </a:ext>
            </a:extLst>
          </p:cNvPr>
          <p:cNvSpPr/>
          <p:nvPr/>
        </p:nvSpPr>
        <p:spPr>
          <a:xfrm>
            <a:off x="1252484" y="791085"/>
            <a:ext cx="245277" cy="243727"/>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A3F4315D-FE2D-F671-2E7A-0CCE20526F86}"/>
              </a:ext>
            </a:extLst>
          </p:cNvPr>
          <p:cNvSpPr/>
          <p:nvPr/>
        </p:nvSpPr>
        <p:spPr>
          <a:xfrm>
            <a:off x="1592307" y="785218"/>
            <a:ext cx="245277" cy="243727"/>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CEAFF97-BE9A-0778-8912-7A386E13479E}"/>
              </a:ext>
            </a:extLst>
          </p:cNvPr>
          <p:cNvSpPr/>
          <p:nvPr/>
        </p:nvSpPr>
        <p:spPr>
          <a:xfrm>
            <a:off x="1923350" y="785217"/>
            <a:ext cx="245277" cy="243727"/>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4F45F92-1234-DFD6-EC1D-3DA8D3C550D0}"/>
              </a:ext>
            </a:extLst>
          </p:cNvPr>
          <p:cNvSpPr txBox="1"/>
          <p:nvPr/>
        </p:nvSpPr>
        <p:spPr>
          <a:xfrm>
            <a:off x="708466" y="1111733"/>
            <a:ext cx="10998994"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D7 Auto Service Center Background</a:t>
            </a:r>
          </a:p>
        </p:txBody>
      </p:sp>
      <p:pic>
        <p:nvPicPr>
          <p:cNvPr id="77" name="Picture 76">
            <a:extLst>
              <a:ext uri="{FF2B5EF4-FFF2-40B4-BE49-F238E27FC236}">
                <a16:creationId xmlns:a16="http://schemas.microsoft.com/office/drawing/2014/main" id="{ECBC19B4-108A-185E-E6BF-C7916D59730B}"/>
              </a:ext>
            </a:extLst>
          </p:cNvPr>
          <p:cNvPicPr>
            <a:picLocks noChangeAspect="1"/>
          </p:cNvPicPr>
          <p:nvPr/>
        </p:nvPicPr>
        <p:blipFill>
          <a:blip r:embed="rId3"/>
          <a:srcRect t="10160" b="10160"/>
          <a:stretch/>
        </p:blipFill>
        <p:spPr>
          <a:xfrm>
            <a:off x="170770" y="154948"/>
            <a:ext cx="710735" cy="707886"/>
          </a:xfrm>
          <a:prstGeom prst="ellipse">
            <a:avLst/>
          </a:prstGeom>
        </p:spPr>
      </p:pic>
      <p:cxnSp>
        <p:nvCxnSpPr>
          <p:cNvPr id="2" name="Straight Connector 1">
            <a:extLst>
              <a:ext uri="{FF2B5EF4-FFF2-40B4-BE49-F238E27FC236}">
                <a16:creationId xmlns:a16="http://schemas.microsoft.com/office/drawing/2014/main" id="{29848903-E4CD-3E0A-AF31-0A5F80CFAE58}"/>
              </a:ext>
            </a:extLst>
          </p:cNvPr>
          <p:cNvCxnSpPr>
            <a:cxnSpLocks/>
          </p:cNvCxnSpPr>
          <p:nvPr/>
        </p:nvCxnSpPr>
        <p:spPr>
          <a:xfrm>
            <a:off x="3406996" y="6558918"/>
            <a:ext cx="8785004" cy="0"/>
          </a:xfrm>
          <a:prstGeom prst="line">
            <a:avLst/>
          </a:prstGeom>
          <a:ln w="28575">
            <a:solidFill>
              <a:srgbClr val="F8CE7E"/>
            </a:solidFill>
          </a:ln>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0346634B-9571-B823-65CA-8BCC402A11A5}"/>
              </a:ext>
            </a:extLst>
          </p:cNvPr>
          <p:cNvCxnSpPr>
            <a:cxnSpLocks/>
            <a:endCxn id="8" idx="2"/>
          </p:cNvCxnSpPr>
          <p:nvPr/>
        </p:nvCxnSpPr>
        <p:spPr>
          <a:xfrm flipV="1">
            <a:off x="1922500" y="2782494"/>
            <a:ext cx="33634" cy="3348805"/>
          </a:xfrm>
          <a:prstGeom prst="line">
            <a:avLst/>
          </a:prstGeom>
          <a:ln w="28575">
            <a:solidFill>
              <a:srgbClr val="F8CE7E"/>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115762A-AD37-D000-33FA-597B4D6C5C2E}"/>
              </a:ext>
            </a:extLst>
          </p:cNvPr>
          <p:cNvSpPr/>
          <p:nvPr/>
        </p:nvSpPr>
        <p:spPr>
          <a:xfrm>
            <a:off x="1304882" y="2074607"/>
            <a:ext cx="1302503" cy="707887"/>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0D1AB0CC-5320-71CF-C5D1-1AAE3906D807}"/>
              </a:ext>
            </a:extLst>
          </p:cNvPr>
          <p:cNvSpPr txBox="1">
            <a:spLocks/>
          </p:cNvSpPr>
          <p:nvPr/>
        </p:nvSpPr>
        <p:spPr>
          <a:xfrm>
            <a:off x="1124675" y="2074607"/>
            <a:ext cx="1674033"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a:latin typeface="Abadi Extra Light" panose="020B0204020104020204" pitchFamily="34" charset="0"/>
              </a:rPr>
              <a:t>Uploading </a:t>
            </a:r>
          </a:p>
          <a:p>
            <a:pPr>
              <a:lnSpc>
                <a:spcPct val="110000"/>
              </a:lnSpc>
              <a:spcBef>
                <a:spcPts val="0"/>
              </a:spcBef>
            </a:pPr>
            <a:r>
              <a:rPr lang="en-US" sz="1800">
                <a:latin typeface="Abadi Extra Light" panose="020B0204020104020204" pitchFamily="34" charset="0"/>
              </a:rPr>
              <a:t>Posts</a:t>
            </a:r>
          </a:p>
        </p:txBody>
      </p:sp>
      <p:sp>
        <p:nvSpPr>
          <p:cNvPr id="11" name="Rectangle 10">
            <a:extLst>
              <a:ext uri="{FF2B5EF4-FFF2-40B4-BE49-F238E27FC236}">
                <a16:creationId xmlns:a16="http://schemas.microsoft.com/office/drawing/2014/main" id="{FD9C34FB-7A8B-074A-16DD-C97427B5BAE8}"/>
              </a:ext>
            </a:extLst>
          </p:cNvPr>
          <p:cNvSpPr/>
          <p:nvPr/>
        </p:nvSpPr>
        <p:spPr>
          <a:xfrm>
            <a:off x="2829864" y="2916282"/>
            <a:ext cx="1302503" cy="707887"/>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ubtitle 2">
            <a:extLst>
              <a:ext uri="{FF2B5EF4-FFF2-40B4-BE49-F238E27FC236}">
                <a16:creationId xmlns:a16="http://schemas.microsoft.com/office/drawing/2014/main" id="{10C12E19-F83A-B900-C7BC-17EED533C606}"/>
              </a:ext>
            </a:extLst>
          </p:cNvPr>
          <p:cNvSpPr txBox="1">
            <a:spLocks/>
          </p:cNvSpPr>
          <p:nvPr/>
        </p:nvSpPr>
        <p:spPr>
          <a:xfrm>
            <a:off x="2662668" y="2925765"/>
            <a:ext cx="1674033"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a:latin typeface="Abadi Extra Light" panose="020B0204020104020204" pitchFamily="34" charset="0"/>
              </a:rPr>
              <a:t>Answering</a:t>
            </a:r>
          </a:p>
          <a:p>
            <a:pPr>
              <a:lnSpc>
                <a:spcPct val="110000"/>
              </a:lnSpc>
              <a:spcBef>
                <a:spcPts val="0"/>
              </a:spcBef>
            </a:pPr>
            <a:r>
              <a:rPr lang="en-US" sz="1800">
                <a:latin typeface="Abadi Extra Light" panose="020B0204020104020204" pitchFamily="34" charset="0"/>
              </a:rPr>
              <a:t>Inquiries</a:t>
            </a:r>
          </a:p>
        </p:txBody>
      </p:sp>
      <p:sp>
        <p:nvSpPr>
          <p:cNvPr id="20" name="Rectangle 19">
            <a:extLst>
              <a:ext uri="{FF2B5EF4-FFF2-40B4-BE49-F238E27FC236}">
                <a16:creationId xmlns:a16="http://schemas.microsoft.com/office/drawing/2014/main" id="{8A627404-B24C-CC8C-2A88-64F48F85B6CA}"/>
              </a:ext>
            </a:extLst>
          </p:cNvPr>
          <p:cNvSpPr/>
          <p:nvPr/>
        </p:nvSpPr>
        <p:spPr>
          <a:xfrm>
            <a:off x="4364936" y="3738277"/>
            <a:ext cx="1302503" cy="707887"/>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a:extLst>
              <a:ext uri="{FF2B5EF4-FFF2-40B4-BE49-F238E27FC236}">
                <a16:creationId xmlns:a16="http://schemas.microsoft.com/office/drawing/2014/main" id="{A15B74B0-EB6F-F349-78C9-84F49C1E8632}"/>
              </a:ext>
            </a:extLst>
          </p:cNvPr>
          <p:cNvSpPr txBox="1">
            <a:spLocks/>
          </p:cNvSpPr>
          <p:nvPr/>
        </p:nvSpPr>
        <p:spPr>
          <a:xfrm>
            <a:off x="4179170" y="3745524"/>
            <a:ext cx="1674033"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a:latin typeface="Abadi Extra Light" panose="020B0204020104020204" pitchFamily="34" charset="0"/>
              </a:rPr>
              <a:t>On-site</a:t>
            </a:r>
          </a:p>
          <a:p>
            <a:pPr>
              <a:lnSpc>
                <a:spcPct val="110000"/>
              </a:lnSpc>
              <a:spcBef>
                <a:spcPts val="0"/>
              </a:spcBef>
            </a:pPr>
            <a:r>
              <a:rPr lang="en-US" sz="1800">
                <a:latin typeface="Abadi Extra Light" panose="020B0204020104020204" pitchFamily="34" charset="0"/>
              </a:rPr>
              <a:t>Payment</a:t>
            </a:r>
          </a:p>
        </p:txBody>
      </p:sp>
      <p:cxnSp>
        <p:nvCxnSpPr>
          <p:cNvPr id="22" name="Straight Connector 21">
            <a:extLst>
              <a:ext uri="{FF2B5EF4-FFF2-40B4-BE49-F238E27FC236}">
                <a16:creationId xmlns:a16="http://schemas.microsoft.com/office/drawing/2014/main" id="{8CA9B9B3-00C8-F3B8-DC3E-5901DC1F9798}"/>
              </a:ext>
            </a:extLst>
          </p:cNvPr>
          <p:cNvCxnSpPr>
            <a:cxnSpLocks/>
            <a:endCxn id="11" idx="2"/>
          </p:cNvCxnSpPr>
          <p:nvPr/>
        </p:nvCxnSpPr>
        <p:spPr>
          <a:xfrm flipV="1">
            <a:off x="3481116" y="3624169"/>
            <a:ext cx="0" cy="2525489"/>
          </a:xfrm>
          <a:prstGeom prst="line">
            <a:avLst/>
          </a:prstGeom>
          <a:ln w="28575">
            <a:solidFill>
              <a:srgbClr val="F9D07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26FBA7-A880-5BE2-86F0-7DFD2686C619}"/>
              </a:ext>
            </a:extLst>
          </p:cNvPr>
          <p:cNvCxnSpPr>
            <a:cxnSpLocks/>
            <a:endCxn id="20" idx="2"/>
          </p:cNvCxnSpPr>
          <p:nvPr/>
        </p:nvCxnSpPr>
        <p:spPr>
          <a:xfrm flipV="1">
            <a:off x="5016188" y="4446164"/>
            <a:ext cx="0" cy="1717945"/>
          </a:xfrm>
          <a:prstGeom prst="line">
            <a:avLst/>
          </a:prstGeom>
          <a:ln w="28575">
            <a:solidFill>
              <a:srgbClr val="F9D07C"/>
            </a:solidFill>
          </a:ln>
        </p:spPr>
        <p:style>
          <a:lnRef idx="1">
            <a:schemeClr val="accent1"/>
          </a:lnRef>
          <a:fillRef idx="0">
            <a:schemeClr val="accent1"/>
          </a:fillRef>
          <a:effectRef idx="0">
            <a:schemeClr val="accent1"/>
          </a:effectRef>
          <a:fontRef idx="minor">
            <a:schemeClr val="tx1"/>
          </a:fontRef>
        </p:style>
      </p:cxnSp>
      <p:sp>
        <p:nvSpPr>
          <p:cNvPr id="24" name="Subtitle 2">
            <a:extLst>
              <a:ext uri="{FF2B5EF4-FFF2-40B4-BE49-F238E27FC236}">
                <a16:creationId xmlns:a16="http://schemas.microsoft.com/office/drawing/2014/main" id="{008CA8C1-70A5-CB35-0F79-E0072F4974B6}"/>
              </a:ext>
            </a:extLst>
          </p:cNvPr>
          <p:cNvSpPr txBox="1">
            <a:spLocks/>
          </p:cNvSpPr>
          <p:nvPr/>
        </p:nvSpPr>
        <p:spPr>
          <a:xfrm>
            <a:off x="2843022" y="1556026"/>
            <a:ext cx="1674033" cy="5032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endParaRPr lang="en-US" sz="1900">
              <a:latin typeface="Abadi Extra Light" panose="020B0204020104020204" pitchFamily="34" charset="0"/>
            </a:endParaRPr>
          </a:p>
        </p:txBody>
      </p:sp>
      <p:sp>
        <p:nvSpPr>
          <p:cNvPr id="25" name="Subtitle 2">
            <a:extLst>
              <a:ext uri="{FF2B5EF4-FFF2-40B4-BE49-F238E27FC236}">
                <a16:creationId xmlns:a16="http://schemas.microsoft.com/office/drawing/2014/main" id="{0050AAC1-DF60-DB89-9BFD-60EAC8F7112A}"/>
              </a:ext>
            </a:extLst>
          </p:cNvPr>
          <p:cNvSpPr txBox="1">
            <a:spLocks/>
          </p:cNvSpPr>
          <p:nvPr/>
        </p:nvSpPr>
        <p:spPr>
          <a:xfrm>
            <a:off x="2709646" y="2087472"/>
            <a:ext cx="5008066" cy="50323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10000"/>
              </a:lnSpc>
              <a:spcBef>
                <a:spcPts val="0"/>
              </a:spcBef>
              <a:buFont typeface="Arial" panose="020B0604020202020204" pitchFamily="34" charset="0"/>
              <a:buChar char="•"/>
            </a:pPr>
            <a:r>
              <a:rPr lang="en-US" sz="1700">
                <a:latin typeface="Abadi Extra Light"/>
              </a:rPr>
              <a:t>Management takes photos of servicing</a:t>
            </a:r>
          </a:p>
          <a:p>
            <a:pPr marL="342900" indent="-342900" algn="l">
              <a:lnSpc>
                <a:spcPct val="110000"/>
              </a:lnSpc>
              <a:spcBef>
                <a:spcPts val="0"/>
              </a:spcBef>
              <a:buFont typeface="Arial" panose="020B0604020202020204" pitchFamily="34" charset="0"/>
              <a:buChar char="•"/>
            </a:pPr>
            <a:r>
              <a:rPr lang="en-US" sz="1700">
                <a:latin typeface="Abadi Extra Light"/>
              </a:rPr>
              <a:t>Management posts the photos and services </a:t>
            </a:r>
            <a:endParaRPr lang="en-US" sz="1700">
              <a:latin typeface="Abadi Extra Light" panose="020B0204020104020204" pitchFamily="34" charset="0"/>
            </a:endParaRPr>
          </a:p>
        </p:txBody>
      </p:sp>
      <p:sp>
        <p:nvSpPr>
          <p:cNvPr id="26" name="Subtitle 2">
            <a:extLst>
              <a:ext uri="{FF2B5EF4-FFF2-40B4-BE49-F238E27FC236}">
                <a16:creationId xmlns:a16="http://schemas.microsoft.com/office/drawing/2014/main" id="{73136B42-62C6-EFA8-70FE-0347A556A6A3}"/>
              </a:ext>
            </a:extLst>
          </p:cNvPr>
          <p:cNvSpPr txBox="1">
            <a:spLocks/>
          </p:cNvSpPr>
          <p:nvPr/>
        </p:nvSpPr>
        <p:spPr>
          <a:xfrm>
            <a:off x="4256356" y="2948497"/>
            <a:ext cx="5057526"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10000"/>
              </a:lnSpc>
              <a:spcBef>
                <a:spcPts val="0"/>
              </a:spcBef>
              <a:buFont typeface="Arial" panose="020B0604020202020204" pitchFamily="34" charset="0"/>
              <a:buChar char="•"/>
            </a:pPr>
            <a:r>
              <a:rPr lang="en-US" sz="1700">
                <a:latin typeface="Abadi Extra Light" panose="020B0204020104020204" pitchFamily="34" charset="0"/>
              </a:rPr>
              <a:t>Checks for customer inquiries on Facebook</a:t>
            </a:r>
          </a:p>
          <a:p>
            <a:pPr marL="342900" indent="-342900" algn="l">
              <a:lnSpc>
                <a:spcPct val="110000"/>
              </a:lnSpc>
              <a:spcBef>
                <a:spcPts val="0"/>
              </a:spcBef>
              <a:buFont typeface="Arial" panose="020B0604020202020204" pitchFamily="34" charset="0"/>
              <a:buChar char="•"/>
            </a:pPr>
            <a:r>
              <a:rPr lang="en-US" sz="1700">
                <a:latin typeface="Abadi Extra Light" panose="020B0204020104020204" pitchFamily="34" charset="0"/>
              </a:rPr>
              <a:t>Responds to customer inquiries on Facebook</a:t>
            </a:r>
          </a:p>
        </p:txBody>
      </p:sp>
      <p:sp>
        <p:nvSpPr>
          <p:cNvPr id="27" name="Subtitle 2">
            <a:extLst>
              <a:ext uri="{FF2B5EF4-FFF2-40B4-BE49-F238E27FC236}">
                <a16:creationId xmlns:a16="http://schemas.microsoft.com/office/drawing/2014/main" id="{3CBFD00B-AEBA-4E82-35E3-424567C895CF}"/>
              </a:ext>
            </a:extLst>
          </p:cNvPr>
          <p:cNvSpPr txBox="1">
            <a:spLocks/>
          </p:cNvSpPr>
          <p:nvPr/>
        </p:nvSpPr>
        <p:spPr>
          <a:xfrm>
            <a:off x="5768239" y="3775024"/>
            <a:ext cx="3545643"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10000"/>
              </a:lnSpc>
              <a:spcBef>
                <a:spcPts val="0"/>
              </a:spcBef>
              <a:buFont typeface="Arial" panose="020B0604020202020204" pitchFamily="34" charset="0"/>
              <a:buChar char="•"/>
            </a:pPr>
            <a:r>
              <a:rPr lang="en-US" sz="1700">
                <a:latin typeface="Abadi Extra Light" panose="020B0204020104020204" pitchFamily="34" charset="0"/>
              </a:rPr>
              <a:t>Payments happen on-site</a:t>
            </a:r>
          </a:p>
        </p:txBody>
      </p:sp>
      <p:cxnSp>
        <p:nvCxnSpPr>
          <p:cNvPr id="42" name="Straight Connector 41">
            <a:extLst>
              <a:ext uri="{FF2B5EF4-FFF2-40B4-BE49-F238E27FC236}">
                <a16:creationId xmlns:a16="http://schemas.microsoft.com/office/drawing/2014/main" id="{10F8CE7B-6A97-B4C2-462C-4255F47E1402}"/>
              </a:ext>
            </a:extLst>
          </p:cNvPr>
          <p:cNvCxnSpPr>
            <a:cxnSpLocks/>
            <a:endCxn id="43" idx="2"/>
          </p:cNvCxnSpPr>
          <p:nvPr/>
        </p:nvCxnSpPr>
        <p:spPr>
          <a:xfrm flipV="1">
            <a:off x="6526223" y="5160358"/>
            <a:ext cx="0" cy="989300"/>
          </a:xfrm>
          <a:prstGeom prst="line">
            <a:avLst/>
          </a:prstGeom>
          <a:ln w="28575">
            <a:solidFill>
              <a:srgbClr val="F9D07C"/>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8B6F046-471A-5B19-CF66-5714552465B7}"/>
              </a:ext>
            </a:extLst>
          </p:cNvPr>
          <p:cNvSpPr/>
          <p:nvPr/>
        </p:nvSpPr>
        <p:spPr>
          <a:xfrm>
            <a:off x="5912270" y="4512997"/>
            <a:ext cx="1227905" cy="647361"/>
          </a:xfrm>
          <a:prstGeom prst="rect">
            <a:avLst/>
          </a:prstGeom>
          <a:noFill/>
          <a:ln w="28575">
            <a:solidFill>
              <a:srgbClr val="F8C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ubtitle 2">
            <a:extLst>
              <a:ext uri="{FF2B5EF4-FFF2-40B4-BE49-F238E27FC236}">
                <a16:creationId xmlns:a16="http://schemas.microsoft.com/office/drawing/2014/main" id="{1DC8EC30-1B3D-52CD-B8B9-67B629ABAB19}"/>
              </a:ext>
            </a:extLst>
          </p:cNvPr>
          <p:cNvSpPr txBox="1">
            <a:spLocks/>
          </p:cNvSpPr>
          <p:nvPr/>
        </p:nvSpPr>
        <p:spPr>
          <a:xfrm>
            <a:off x="5689205" y="4476278"/>
            <a:ext cx="1674033"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0000"/>
              </a:lnSpc>
              <a:spcBef>
                <a:spcPts val="0"/>
              </a:spcBef>
            </a:pPr>
            <a:r>
              <a:rPr lang="en-US" sz="1800">
                <a:latin typeface="Abadi Extra Light" panose="020B0204020104020204" pitchFamily="34" charset="0"/>
              </a:rPr>
              <a:t>Service </a:t>
            </a:r>
            <a:br>
              <a:rPr lang="en-US" sz="1800">
                <a:latin typeface="Abadi Extra Light" panose="020B0204020104020204" pitchFamily="34" charset="0"/>
              </a:rPr>
            </a:br>
            <a:r>
              <a:rPr lang="en-US" sz="1800">
                <a:latin typeface="Abadi Extra Light" panose="020B0204020104020204" pitchFamily="34" charset="0"/>
              </a:rPr>
              <a:t>Reservation</a:t>
            </a:r>
          </a:p>
        </p:txBody>
      </p:sp>
      <p:sp>
        <p:nvSpPr>
          <p:cNvPr id="45" name="Subtitle 2">
            <a:extLst>
              <a:ext uri="{FF2B5EF4-FFF2-40B4-BE49-F238E27FC236}">
                <a16:creationId xmlns:a16="http://schemas.microsoft.com/office/drawing/2014/main" id="{E8BAD625-D8FF-AA68-8C2A-E536BCB5BCA5}"/>
              </a:ext>
            </a:extLst>
          </p:cNvPr>
          <p:cNvSpPr txBox="1">
            <a:spLocks/>
          </p:cNvSpPr>
          <p:nvPr/>
        </p:nvSpPr>
        <p:spPr>
          <a:xfrm>
            <a:off x="7221652" y="4547629"/>
            <a:ext cx="4785023" cy="50323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10000"/>
              </a:lnSpc>
              <a:spcBef>
                <a:spcPts val="0"/>
              </a:spcBef>
              <a:buFont typeface="Arial" panose="020B0604020202020204" pitchFamily="34" charset="0"/>
              <a:buChar char="•"/>
            </a:pPr>
            <a:r>
              <a:rPr lang="en-US" sz="1700">
                <a:latin typeface="Abadi Extra Light" panose="020B0204020104020204" pitchFamily="34" charset="0"/>
              </a:rPr>
              <a:t>Accepts reservation request on-site</a:t>
            </a:r>
          </a:p>
          <a:p>
            <a:pPr algn="l">
              <a:lnSpc>
                <a:spcPct val="110000"/>
              </a:lnSpc>
              <a:spcBef>
                <a:spcPts val="0"/>
              </a:spcBef>
            </a:pPr>
            <a:r>
              <a:rPr lang="en-US" sz="1700">
                <a:latin typeface="Abadi Extra Light" panose="020B0204020104020204" pitchFamily="34" charset="0"/>
              </a:rPr>
              <a:t>      and  through FB messenger</a:t>
            </a:r>
          </a:p>
        </p:txBody>
      </p:sp>
    </p:spTree>
    <p:extLst>
      <p:ext uri="{BB962C8B-B14F-4D97-AF65-F5344CB8AC3E}">
        <p14:creationId xmlns:p14="http://schemas.microsoft.com/office/powerpoint/2010/main" val="3237503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ppt_y</p:attrName>
                                        </p:attrNameLst>
                                      </p:cBhvr>
                                      <p:tavLst>
                                        <p:tav tm="0">
                                          <p:val>
                                            <p:strVal val="#ppt_y+#ppt_h*1.125000"/>
                                          </p:val>
                                        </p:tav>
                                        <p:tav tm="100000">
                                          <p:val>
                                            <p:strVal val="#ppt_y"/>
                                          </p:val>
                                        </p:tav>
                                      </p:tavLst>
                                    </p:anim>
                                    <p:animEffect transition="in" filter="wipe(up)">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p:tgtEl>
                                          <p:spTgt spid="23"/>
                                        </p:tgtEl>
                                        <p:attrNameLst>
                                          <p:attrName>ppt_y</p:attrName>
                                        </p:attrNameLst>
                                      </p:cBhvr>
                                      <p:tavLst>
                                        <p:tav tm="0">
                                          <p:val>
                                            <p:strVal val="#ppt_y+#ppt_h*1.125000"/>
                                          </p:val>
                                        </p:tav>
                                        <p:tav tm="100000">
                                          <p:val>
                                            <p:strVal val="#ppt_y"/>
                                          </p:val>
                                        </p:tav>
                                      </p:tavLst>
                                    </p:anim>
                                    <p:animEffect transition="in" filter="wipe(up)">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4" fill="hold" nodeType="click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additive="base">
                                        <p:cTn id="70" dur="500"/>
                                        <p:tgtEl>
                                          <p:spTgt spid="42"/>
                                        </p:tgtEl>
                                        <p:attrNameLst>
                                          <p:attrName>ppt_y</p:attrName>
                                        </p:attrNameLst>
                                      </p:cBhvr>
                                      <p:tavLst>
                                        <p:tav tm="0">
                                          <p:val>
                                            <p:strVal val="#ppt_y+#ppt_h*1.125000"/>
                                          </p:val>
                                        </p:tav>
                                        <p:tav tm="100000">
                                          <p:val>
                                            <p:strVal val="#ppt_y"/>
                                          </p:val>
                                        </p:tav>
                                      </p:tavLst>
                                    </p:anim>
                                    <p:animEffect transition="in" filter="wipe(up)">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P spid="19" grpId="0"/>
      <p:bldP spid="20" grpId="0" animBg="1"/>
      <p:bldP spid="21" grpId="0"/>
      <p:bldP spid="25" grpId="0"/>
      <p:bldP spid="26" grpId="0"/>
      <p:bldP spid="27" grpId="0"/>
      <p:bldP spid="43" grpId="0" animBg="1"/>
      <p:bldP spid="44" grpId="0"/>
      <p:bldP spid="4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D0A55500-E909-A718-3594-73A2F56D1C7C}"/>
              </a:ext>
            </a:extLst>
          </p:cNvPr>
          <p:cNvPicPr>
            <a:picLocks noChangeAspect="1"/>
          </p:cNvPicPr>
          <p:nvPr/>
        </p:nvPicPr>
        <p:blipFill>
          <a:blip r:embed="rId4"/>
          <a:srcRect/>
          <a:stretch/>
        </p:blipFill>
        <p:spPr>
          <a:xfrm>
            <a:off x="11221914" y="239266"/>
            <a:ext cx="750062" cy="747055"/>
          </a:xfrm>
          <a:prstGeom prst="ellipse">
            <a:avLst/>
          </a:prstGeom>
        </p:spPr>
      </p:pic>
      <p:pic>
        <p:nvPicPr>
          <p:cNvPr id="4" name="Picture 4" descr="Diagram&#10;&#10;Description automatically generated">
            <a:extLst>
              <a:ext uri="{FF2B5EF4-FFF2-40B4-BE49-F238E27FC236}">
                <a16:creationId xmlns:a16="http://schemas.microsoft.com/office/drawing/2014/main" id="{1BA2778A-8CAB-EF26-947E-450540A530CC}"/>
              </a:ext>
            </a:extLst>
          </p:cNvPr>
          <p:cNvPicPr>
            <a:picLocks noChangeAspect="1"/>
          </p:cNvPicPr>
          <p:nvPr/>
        </p:nvPicPr>
        <p:blipFill>
          <a:blip r:embed="rId5"/>
          <a:stretch>
            <a:fillRect/>
          </a:stretch>
        </p:blipFill>
        <p:spPr>
          <a:xfrm>
            <a:off x="2892358" y="1976299"/>
            <a:ext cx="6401880" cy="3553911"/>
          </a:xfrm>
          <a:prstGeom prst="rect">
            <a:avLst/>
          </a:prstGeom>
        </p:spPr>
      </p:pic>
    </p:spTree>
    <p:extLst>
      <p:ext uri="{BB962C8B-B14F-4D97-AF65-F5344CB8AC3E}">
        <p14:creationId xmlns:p14="http://schemas.microsoft.com/office/powerpoint/2010/main" val="727996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D0A55500-E909-A718-3594-73A2F56D1C7C}"/>
              </a:ext>
            </a:extLst>
          </p:cNvPr>
          <p:cNvPicPr>
            <a:picLocks noChangeAspect="1"/>
          </p:cNvPicPr>
          <p:nvPr/>
        </p:nvPicPr>
        <p:blipFill>
          <a:blip r:embed="rId4"/>
          <a:srcRect/>
          <a:stretch/>
        </p:blipFill>
        <p:spPr>
          <a:xfrm>
            <a:off x="11221914" y="239266"/>
            <a:ext cx="750062" cy="747055"/>
          </a:xfrm>
          <a:prstGeom prst="ellipse">
            <a:avLst/>
          </a:prstGeom>
        </p:spPr>
      </p:pic>
      <p:pic>
        <p:nvPicPr>
          <p:cNvPr id="11" name="Picture 10">
            <a:extLst>
              <a:ext uri="{FF2B5EF4-FFF2-40B4-BE49-F238E27FC236}">
                <a16:creationId xmlns:a16="http://schemas.microsoft.com/office/drawing/2014/main" id="{22D12DF7-E6CE-F6C3-F985-42495B133811}"/>
              </a:ext>
            </a:extLst>
          </p:cNvPr>
          <p:cNvPicPr>
            <a:picLocks noChangeAspect="1"/>
          </p:cNvPicPr>
          <p:nvPr/>
        </p:nvPicPr>
        <p:blipFill>
          <a:blip r:embed="rId5"/>
          <a:stretch>
            <a:fillRect/>
          </a:stretch>
        </p:blipFill>
        <p:spPr>
          <a:xfrm>
            <a:off x="3066981" y="1155212"/>
            <a:ext cx="6074018" cy="4728766"/>
          </a:xfrm>
          <a:prstGeom prst="rect">
            <a:avLst/>
          </a:prstGeom>
        </p:spPr>
      </p:pic>
    </p:spTree>
    <p:extLst>
      <p:ext uri="{BB962C8B-B14F-4D97-AF65-F5344CB8AC3E}">
        <p14:creationId xmlns:p14="http://schemas.microsoft.com/office/powerpoint/2010/main" val="2264783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D0A55500-E909-A718-3594-73A2F56D1C7C}"/>
              </a:ext>
            </a:extLst>
          </p:cNvPr>
          <p:cNvPicPr>
            <a:picLocks noChangeAspect="1"/>
          </p:cNvPicPr>
          <p:nvPr/>
        </p:nvPicPr>
        <p:blipFill>
          <a:blip r:embed="rId4"/>
          <a:srcRect/>
          <a:stretch/>
        </p:blipFill>
        <p:spPr>
          <a:xfrm>
            <a:off x="11221914" y="239266"/>
            <a:ext cx="750062" cy="747055"/>
          </a:xfrm>
          <a:prstGeom prst="ellipse">
            <a:avLst/>
          </a:prstGeom>
        </p:spPr>
      </p:pic>
      <p:pic>
        <p:nvPicPr>
          <p:cNvPr id="8" name="Picture 7">
            <a:extLst>
              <a:ext uri="{FF2B5EF4-FFF2-40B4-BE49-F238E27FC236}">
                <a16:creationId xmlns:a16="http://schemas.microsoft.com/office/drawing/2014/main" id="{28548A5F-7CCB-D703-1ECC-DA5335876E4E}"/>
              </a:ext>
            </a:extLst>
          </p:cNvPr>
          <p:cNvPicPr>
            <a:picLocks noChangeAspect="1"/>
          </p:cNvPicPr>
          <p:nvPr/>
        </p:nvPicPr>
        <p:blipFill>
          <a:blip r:embed="rId5"/>
          <a:stretch>
            <a:fillRect/>
          </a:stretch>
        </p:blipFill>
        <p:spPr>
          <a:xfrm>
            <a:off x="2693391" y="1320176"/>
            <a:ext cx="6805216" cy="4294554"/>
          </a:xfrm>
          <a:prstGeom prst="rect">
            <a:avLst/>
          </a:prstGeom>
        </p:spPr>
      </p:pic>
    </p:spTree>
    <p:extLst>
      <p:ext uri="{BB962C8B-B14F-4D97-AF65-F5344CB8AC3E}">
        <p14:creationId xmlns:p14="http://schemas.microsoft.com/office/powerpoint/2010/main" val="567557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D0A55500-E909-A718-3594-73A2F56D1C7C}"/>
              </a:ext>
            </a:extLst>
          </p:cNvPr>
          <p:cNvPicPr>
            <a:picLocks noChangeAspect="1"/>
          </p:cNvPicPr>
          <p:nvPr/>
        </p:nvPicPr>
        <p:blipFill>
          <a:blip r:embed="rId4"/>
          <a:srcRect/>
          <a:stretch/>
        </p:blipFill>
        <p:spPr>
          <a:xfrm>
            <a:off x="11221914" y="239266"/>
            <a:ext cx="750062" cy="747055"/>
          </a:xfrm>
          <a:prstGeom prst="ellipse">
            <a:avLst/>
          </a:prstGeom>
        </p:spPr>
      </p:pic>
      <p:pic>
        <p:nvPicPr>
          <p:cNvPr id="11" name="Picture 10">
            <a:extLst>
              <a:ext uri="{FF2B5EF4-FFF2-40B4-BE49-F238E27FC236}">
                <a16:creationId xmlns:a16="http://schemas.microsoft.com/office/drawing/2014/main" id="{5EAFABA8-F5BF-AFF7-A92B-3AAA25A0529E}"/>
              </a:ext>
            </a:extLst>
          </p:cNvPr>
          <p:cNvPicPr>
            <a:picLocks noChangeAspect="1"/>
          </p:cNvPicPr>
          <p:nvPr/>
        </p:nvPicPr>
        <p:blipFill>
          <a:blip r:embed="rId5"/>
          <a:stretch>
            <a:fillRect/>
          </a:stretch>
        </p:blipFill>
        <p:spPr>
          <a:xfrm>
            <a:off x="2519707" y="1413089"/>
            <a:ext cx="7152586" cy="4130367"/>
          </a:xfrm>
          <a:prstGeom prst="rect">
            <a:avLst/>
          </a:prstGeom>
        </p:spPr>
      </p:pic>
    </p:spTree>
    <p:extLst>
      <p:ext uri="{BB962C8B-B14F-4D97-AF65-F5344CB8AC3E}">
        <p14:creationId xmlns:p14="http://schemas.microsoft.com/office/powerpoint/2010/main" val="2991603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FDE12600-9963-CA03-8B99-3540E84AFAB7}"/>
              </a:ext>
            </a:extLst>
          </p:cNvPr>
          <p:cNvSpPr/>
          <p:nvPr/>
        </p:nvSpPr>
        <p:spPr>
          <a:xfrm>
            <a:off x="7702047" y="-1529643"/>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E94F54EA-9D5C-A62B-38D0-741281142399}"/>
              </a:ext>
            </a:extLst>
          </p:cNvPr>
          <p:cNvPicPr>
            <a:picLocks noChangeAspect="1"/>
          </p:cNvPicPr>
          <p:nvPr/>
        </p:nvPicPr>
        <p:blipFill>
          <a:blip r:embed="rId4"/>
          <a:srcRect t="16675" b="16675"/>
          <a:stretch/>
        </p:blipFill>
        <p:spPr>
          <a:xfrm>
            <a:off x="11195863" y="210433"/>
            <a:ext cx="828826" cy="828826"/>
          </a:xfrm>
          <a:prstGeom prst="ellipse">
            <a:avLst/>
          </a:prstGeom>
        </p:spPr>
      </p:pic>
      <p:pic>
        <p:nvPicPr>
          <p:cNvPr id="28" name="Picture 27">
            <a:extLst>
              <a:ext uri="{FF2B5EF4-FFF2-40B4-BE49-F238E27FC236}">
                <a16:creationId xmlns:a16="http://schemas.microsoft.com/office/drawing/2014/main" id="{18374DE1-0E95-29F4-2F0A-5B2F8490B43A}"/>
              </a:ext>
            </a:extLst>
          </p:cNvPr>
          <p:cNvPicPr>
            <a:picLocks noChangeAspect="1"/>
          </p:cNvPicPr>
          <p:nvPr/>
        </p:nvPicPr>
        <p:blipFill>
          <a:blip r:embed="rId5"/>
          <a:stretch>
            <a:fillRect/>
          </a:stretch>
        </p:blipFill>
        <p:spPr>
          <a:xfrm>
            <a:off x="2008930" y="918333"/>
            <a:ext cx="7772400" cy="5350758"/>
          </a:xfrm>
          <a:prstGeom prst="rect">
            <a:avLst/>
          </a:prstGeom>
        </p:spPr>
      </p:pic>
      <p:sp>
        <p:nvSpPr>
          <p:cNvPr id="29" name="TextBox 28">
            <a:extLst>
              <a:ext uri="{FF2B5EF4-FFF2-40B4-BE49-F238E27FC236}">
                <a16:creationId xmlns:a16="http://schemas.microsoft.com/office/drawing/2014/main" id="{C0F103A9-A249-6531-C07F-132EF0B7DF14}"/>
              </a:ext>
            </a:extLst>
          </p:cNvPr>
          <p:cNvSpPr txBox="1"/>
          <p:nvPr/>
        </p:nvSpPr>
        <p:spPr>
          <a:xfrm>
            <a:off x="542733" y="472397"/>
            <a:ext cx="432816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Deployment Diagram</a:t>
            </a:r>
          </a:p>
        </p:txBody>
      </p:sp>
    </p:spTree>
    <p:extLst>
      <p:ext uri="{BB962C8B-B14F-4D97-AF65-F5344CB8AC3E}">
        <p14:creationId xmlns:p14="http://schemas.microsoft.com/office/powerpoint/2010/main" val="1456031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E94F54EA-9D5C-A62B-38D0-741281142399}"/>
              </a:ext>
            </a:extLst>
          </p:cNvPr>
          <p:cNvPicPr>
            <a:picLocks noChangeAspect="1"/>
          </p:cNvPicPr>
          <p:nvPr/>
        </p:nvPicPr>
        <p:blipFill>
          <a:blip r:embed="rId4"/>
          <a:srcRect t="16675" b="16675"/>
          <a:stretch/>
        </p:blipFill>
        <p:spPr>
          <a:xfrm>
            <a:off x="11195863" y="210433"/>
            <a:ext cx="828826" cy="828826"/>
          </a:xfrm>
          <a:prstGeom prst="ellipse">
            <a:avLst/>
          </a:prstGeom>
        </p:spPr>
      </p:pic>
      <p:graphicFrame>
        <p:nvGraphicFramePr>
          <p:cNvPr id="6" name="Table 5">
            <a:extLst>
              <a:ext uri="{FF2B5EF4-FFF2-40B4-BE49-F238E27FC236}">
                <a16:creationId xmlns:a16="http://schemas.microsoft.com/office/drawing/2014/main" id="{2161D6C1-F57E-10EB-6687-BDAB78669CCD}"/>
              </a:ext>
            </a:extLst>
          </p:cNvPr>
          <p:cNvGraphicFramePr>
            <a:graphicFrameLocks noGrp="1"/>
          </p:cNvGraphicFramePr>
          <p:nvPr>
            <p:extLst>
              <p:ext uri="{D42A27DB-BD31-4B8C-83A1-F6EECF244321}">
                <p14:modId xmlns:p14="http://schemas.microsoft.com/office/powerpoint/2010/main" val="2248276099"/>
              </p:ext>
            </p:extLst>
          </p:nvPr>
        </p:nvGraphicFramePr>
        <p:xfrm>
          <a:off x="706583" y="1191490"/>
          <a:ext cx="10791534" cy="5155770"/>
        </p:xfrm>
        <a:graphic>
          <a:graphicData uri="http://schemas.openxmlformats.org/drawingml/2006/table">
            <a:tbl>
              <a:tblPr firstRow="1" bandRow="1">
                <a:tableStyleId>{5C22544A-7EE6-4342-B048-85BDC9FD1C3A}</a:tableStyleId>
              </a:tblPr>
              <a:tblGrid>
                <a:gridCol w="1798589">
                  <a:extLst>
                    <a:ext uri="{9D8B030D-6E8A-4147-A177-3AD203B41FA5}">
                      <a16:colId xmlns:a16="http://schemas.microsoft.com/office/drawing/2014/main" val="777853884"/>
                    </a:ext>
                  </a:extLst>
                </a:gridCol>
                <a:gridCol w="1798589">
                  <a:extLst>
                    <a:ext uri="{9D8B030D-6E8A-4147-A177-3AD203B41FA5}">
                      <a16:colId xmlns:a16="http://schemas.microsoft.com/office/drawing/2014/main" val="2956449841"/>
                    </a:ext>
                  </a:extLst>
                </a:gridCol>
                <a:gridCol w="1798589">
                  <a:extLst>
                    <a:ext uri="{9D8B030D-6E8A-4147-A177-3AD203B41FA5}">
                      <a16:colId xmlns:a16="http://schemas.microsoft.com/office/drawing/2014/main" val="2604594625"/>
                    </a:ext>
                  </a:extLst>
                </a:gridCol>
                <a:gridCol w="1798589">
                  <a:extLst>
                    <a:ext uri="{9D8B030D-6E8A-4147-A177-3AD203B41FA5}">
                      <a16:colId xmlns:a16="http://schemas.microsoft.com/office/drawing/2014/main" val="2411089624"/>
                    </a:ext>
                  </a:extLst>
                </a:gridCol>
                <a:gridCol w="1798589">
                  <a:extLst>
                    <a:ext uri="{9D8B030D-6E8A-4147-A177-3AD203B41FA5}">
                      <a16:colId xmlns:a16="http://schemas.microsoft.com/office/drawing/2014/main" val="1607181251"/>
                    </a:ext>
                  </a:extLst>
                </a:gridCol>
                <a:gridCol w="1798589">
                  <a:extLst>
                    <a:ext uri="{9D8B030D-6E8A-4147-A177-3AD203B41FA5}">
                      <a16:colId xmlns:a16="http://schemas.microsoft.com/office/drawing/2014/main" val="749489453"/>
                    </a:ext>
                  </a:extLst>
                </a:gridCol>
              </a:tblGrid>
              <a:tr h="247162">
                <a:tc>
                  <a:txBody>
                    <a:bodyPr/>
                    <a:lstStyle/>
                    <a:p>
                      <a:pPr fontAlgn="t"/>
                      <a:r>
                        <a:rPr lang="en-US" sz="1200">
                          <a:effectLst/>
                        </a:rPr>
                        <a:t>ID</a:t>
                      </a:r>
                      <a:endParaRPr lang="en-US">
                        <a:effectLst/>
                      </a:endParaRPr>
                    </a:p>
                  </a:txBody>
                  <a:tcPr/>
                </a:tc>
                <a:tc>
                  <a:txBody>
                    <a:bodyPr/>
                    <a:lstStyle/>
                    <a:p>
                      <a:pPr fontAlgn="t"/>
                      <a:r>
                        <a:rPr lang="en-US" sz="1200">
                          <a:effectLst/>
                        </a:rPr>
                        <a:t>Priority</a:t>
                      </a:r>
                      <a:endParaRPr lang="en-US">
                        <a:effectLst/>
                      </a:endParaRPr>
                    </a:p>
                  </a:txBody>
                  <a:tcPr/>
                </a:tc>
                <a:tc>
                  <a:txBody>
                    <a:bodyPr/>
                    <a:lstStyle/>
                    <a:p>
                      <a:pPr fontAlgn="t"/>
                      <a:r>
                        <a:rPr lang="en-US" sz="1200">
                          <a:effectLst/>
                        </a:rPr>
                        <a:t>Title</a:t>
                      </a:r>
                      <a:endParaRPr lang="en-US">
                        <a:effectLst/>
                      </a:endParaRPr>
                    </a:p>
                  </a:txBody>
                  <a:tcPr/>
                </a:tc>
                <a:tc>
                  <a:txBody>
                    <a:bodyPr/>
                    <a:lstStyle/>
                    <a:p>
                      <a:pPr fontAlgn="t"/>
                      <a:r>
                        <a:rPr lang="en-US" sz="1200">
                          <a:effectLst/>
                        </a:rPr>
                        <a:t>User Stories</a:t>
                      </a:r>
                      <a:endParaRPr lang="en-US">
                        <a:effectLst/>
                      </a:endParaRPr>
                    </a:p>
                  </a:txBody>
                  <a:tcPr/>
                </a:tc>
                <a:tc>
                  <a:txBody>
                    <a:bodyPr/>
                    <a:lstStyle/>
                    <a:p>
                      <a:pPr fontAlgn="t"/>
                      <a:r>
                        <a:rPr lang="en-US" sz="1200">
                          <a:effectLst/>
                        </a:rPr>
                        <a:t>Acceptance Criteria</a:t>
                      </a:r>
                      <a:endParaRPr lang="en-US">
                        <a:effectLst/>
                      </a:endParaRPr>
                    </a:p>
                  </a:txBody>
                  <a:tcPr/>
                </a:tc>
                <a:tc>
                  <a:txBody>
                    <a:bodyPr/>
                    <a:lstStyle/>
                    <a:p>
                      <a:pPr fontAlgn="t"/>
                      <a:r>
                        <a:rPr lang="en-US" sz="1200">
                          <a:effectLst/>
                        </a:rPr>
                        <a:t>Estimate</a:t>
                      </a:r>
                      <a:endParaRPr lang="en-US">
                        <a:effectLst/>
                      </a:endParaRPr>
                    </a:p>
                  </a:txBody>
                  <a:tcPr/>
                </a:tc>
                <a:extLst>
                  <a:ext uri="{0D108BD9-81ED-4DB2-BD59-A6C34878D82A}">
                    <a16:rowId xmlns:a16="http://schemas.microsoft.com/office/drawing/2014/main" val="3530803833"/>
                  </a:ext>
                </a:extLst>
              </a:tr>
              <a:tr h="1379988">
                <a:tc>
                  <a:txBody>
                    <a:bodyPr/>
                    <a:lstStyle/>
                    <a:p>
                      <a:pPr fontAlgn="t"/>
                      <a:r>
                        <a:rPr lang="en-US" sz="1200">
                          <a:effectLst/>
                        </a:rPr>
                        <a:t>1</a:t>
                      </a:r>
                      <a:endParaRPr lang="en-US">
                        <a:effectLst/>
                      </a:endParaRPr>
                    </a:p>
                  </a:txBody>
                  <a:tcPr/>
                </a:tc>
                <a:tc>
                  <a:txBody>
                    <a:bodyPr/>
                    <a:lstStyle/>
                    <a:p>
                      <a:pPr fontAlgn="t"/>
                      <a:r>
                        <a:rPr lang="en-US" sz="1200">
                          <a:effectLst/>
                        </a:rPr>
                        <a:t>Must</a:t>
                      </a:r>
                      <a:endParaRPr lang="en-US">
                        <a:effectLst/>
                      </a:endParaRPr>
                    </a:p>
                  </a:txBody>
                  <a:tcPr/>
                </a:tc>
                <a:tc>
                  <a:txBody>
                    <a:bodyPr/>
                    <a:lstStyle/>
                    <a:p>
                      <a:pPr fontAlgn="t"/>
                      <a:r>
                        <a:rPr lang="en-US" sz="1200">
                          <a:effectLst/>
                        </a:rPr>
                        <a:t>Account Creation</a:t>
                      </a:r>
                      <a:endParaRPr lang="en-US">
                        <a:effectLst/>
                      </a:endParaRPr>
                    </a:p>
                  </a:txBody>
                  <a:tcPr/>
                </a:tc>
                <a:tc>
                  <a:txBody>
                    <a:bodyPr/>
                    <a:lstStyle/>
                    <a:p>
                      <a:pPr fontAlgn="t"/>
                      <a:r>
                        <a:rPr lang="en-US" sz="1200">
                          <a:effectLst/>
                        </a:rPr>
                        <a:t>As a customer I want to be able to make an account for the web-app so that I can access the features of the web-app that requires an account.</a:t>
                      </a:r>
                      <a:endParaRPr lang="en-US">
                        <a:effectLst/>
                      </a:endParaRPr>
                    </a:p>
                  </a:txBody>
                  <a:tcPr/>
                </a:tc>
                <a:tc>
                  <a:txBody>
                    <a:bodyPr/>
                    <a:lstStyle/>
                    <a:p>
                      <a:pPr fontAlgn="t"/>
                      <a:r>
                        <a:rPr lang="en-US" sz="1200">
                          <a:effectLst/>
                        </a:rPr>
                        <a:t>Given the customer is on the login page when he/she clicks the &lt;Sign Up&gt; then he/she can create an account.</a:t>
                      </a:r>
                      <a:endParaRPr lang="en-US">
                        <a:effectLst/>
                      </a:endParaRPr>
                    </a:p>
                  </a:txBody>
                  <a:tcPr/>
                </a:tc>
                <a:tc>
                  <a:txBody>
                    <a:bodyPr/>
                    <a:lstStyle/>
                    <a:p>
                      <a:pPr fontAlgn="t"/>
                      <a:r>
                        <a:rPr lang="en-US" sz="1200">
                          <a:effectLst/>
                        </a:rPr>
                        <a:t>3</a:t>
                      </a:r>
                      <a:endParaRPr lang="en-US">
                        <a:effectLst/>
                      </a:endParaRPr>
                    </a:p>
                  </a:txBody>
                  <a:tcPr/>
                </a:tc>
                <a:extLst>
                  <a:ext uri="{0D108BD9-81ED-4DB2-BD59-A6C34878D82A}">
                    <a16:rowId xmlns:a16="http://schemas.microsoft.com/office/drawing/2014/main" val="1262025856"/>
                  </a:ext>
                </a:extLst>
              </a:tr>
              <a:tr h="1750731">
                <a:tc>
                  <a:txBody>
                    <a:bodyPr/>
                    <a:lstStyle/>
                    <a:p>
                      <a:pPr fontAlgn="t"/>
                      <a:r>
                        <a:rPr lang="en-US" sz="1200">
                          <a:effectLst/>
                        </a:rPr>
                        <a:t>2</a:t>
                      </a:r>
                      <a:endParaRPr lang="en-US">
                        <a:effectLst/>
                      </a:endParaRPr>
                    </a:p>
                  </a:txBody>
                  <a:tcPr/>
                </a:tc>
                <a:tc>
                  <a:txBody>
                    <a:bodyPr/>
                    <a:lstStyle/>
                    <a:p>
                      <a:pPr fontAlgn="t"/>
                      <a:r>
                        <a:rPr lang="en-US" sz="1200">
                          <a:effectLst/>
                        </a:rPr>
                        <a:t>Must</a:t>
                      </a:r>
                      <a:endParaRPr lang="en-US">
                        <a:effectLst/>
                      </a:endParaRPr>
                    </a:p>
                  </a:txBody>
                  <a:tcPr/>
                </a:tc>
                <a:tc>
                  <a:txBody>
                    <a:bodyPr/>
                    <a:lstStyle/>
                    <a:p>
                      <a:pPr fontAlgn="t"/>
                      <a:r>
                        <a:rPr lang="en-US" sz="1200">
                          <a:effectLst/>
                        </a:rPr>
                        <a:t>Customer Login</a:t>
                      </a:r>
                      <a:endParaRPr lang="en-US">
                        <a:effectLst/>
                      </a:endParaRPr>
                    </a:p>
                  </a:txBody>
                  <a:tcPr/>
                </a:tc>
                <a:tc>
                  <a:txBody>
                    <a:bodyPr/>
                    <a:lstStyle/>
                    <a:p>
                      <a:pPr fontAlgn="t"/>
                      <a:r>
                        <a:rPr lang="en-US" sz="1200">
                          <a:effectLst/>
                        </a:rPr>
                        <a:t>As a customer I want to be able to login to the web-app so that I can make an appointment and write a review.</a:t>
                      </a:r>
                      <a:endParaRPr lang="en-US">
                        <a:effectLst/>
                      </a:endParaRPr>
                    </a:p>
                  </a:txBody>
                  <a:tcPr/>
                </a:tc>
                <a:tc>
                  <a:txBody>
                    <a:bodyPr/>
                    <a:lstStyle/>
                    <a:p>
                      <a:pPr fontAlgn="t"/>
                      <a:r>
                        <a:rPr lang="en-US" sz="1200">
                          <a:effectLst/>
                        </a:rPr>
                        <a:t>Given the customer is on the login page when he/she fills up the username and password correctly and clicks the &lt;Login&gt;</a:t>
                      </a:r>
                      <a:endParaRPr lang="en-US">
                        <a:effectLst/>
                      </a:endParaRPr>
                    </a:p>
                    <a:p>
                      <a:pPr fontAlgn="t"/>
                      <a:r>
                        <a:rPr lang="en-US" sz="1200">
                          <a:effectLst/>
                        </a:rPr>
                        <a:t>then he/she will now be logged into the web-app.</a:t>
                      </a:r>
                      <a:endParaRPr lang="en-US">
                        <a:effectLst/>
                      </a:endParaRPr>
                    </a:p>
                  </a:txBody>
                  <a:tcPr/>
                </a:tc>
                <a:tc>
                  <a:txBody>
                    <a:bodyPr/>
                    <a:lstStyle/>
                    <a:p>
                      <a:pPr fontAlgn="t"/>
                      <a:r>
                        <a:rPr lang="en-US" sz="1200">
                          <a:effectLst/>
                        </a:rPr>
                        <a:t>1</a:t>
                      </a:r>
                      <a:endParaRPr lang="en-US">
                        <a:effectLst/>
                      </a:endParaRPr>
                    </a:p>
                  </a:txBody>
                  <a:tcPr/>
                </a:tc>
                <a:extLst>
                  <a:ext uri="{0D108BD9-81ED-4DB2-BD59-A6C34878D82A}">
                    <a16:rowId xmlns:a16="http://schemas.microsoft.com/office/drawing/2014/main" val="3735710420"/>
                  </a:ext>
                </a:extLst>
              </a:tr>
              <a:tr h="1750731">
                <a:tc>
                  <a:txBody>
                    <a:bodyPr/>
                    <a:lstStyle/>
                    <a:p>
                      <a:pPr fontAlgn="t"/>
                      <a:r>
                        <a:rPr lang="en-US" sz="1200">
                          <a:effectLst/>
                        </a:rPr>
                        <a:t>3</a:t>
                      </a:r>
                      <a:endParaRPr lang="en-US">
                        <a:effectLst/>
                      </a:endParaRPr>
                    </a:p>
                  </a:txBody>
                  <a:tcPr/>
                </a:tc>
                <a:tc>
                  <a:txBody>
                    <a:bodyPr/>
                    <a:lstStyle/>
                    <a:p>
                      <a:pPr fontAlgn="t"/>
                      <a:r>
                        <a:rPr lang="en-US" sz="1200">
                          <a:effectLst/>
                        </a:rPr>
                        <a:t>Must</a:t>
                      </a:r>
                      <a:endParaRPr lang="en-US">
                        <a:effectLst/>
                      </a:endParaRPr>
                    </a:p>
                  </a:txBody>
                  <a:tcPr/>
                </a:tc>
                <a:tc>
                  <a:txBody>
                    <a:bodyPr/>
                    <a:lstStyle/>
                    <a:p>
                      <a:pPr fontAlgn="t"/>
                      <a:r>
                        <a:rPr lang="en-US" sz="1200">
                          <a:effectLst/>
                        </a:rPr>
                        <a:t>Service Reservation</a:t>
                      </a:r>
                      <a:endParaRPr lang="en-US">
                        <a:effectLst/>
                      </a:endParaRPr>
                    </a:p>
                  </a:txBody>
                  <a:tcPr/>
                </a:tc>
                <a:tc>
                  <a:txBody>
                    <a:bodyPr/>
                    <a:lstStyle/>
                    <a:p>
                      <a:pPr fontAlgn="t"/>
                      <a:r>
                        <a:rPr lang="en-US" sz="1200">
                          <a:effectLst/>
                        </a:rPr>
                        <a:t>As a customer I want to be able to make an appointment so that I can be free from having to wait in line to start a transaction.</a:t>
                      </a:r>
                      <a:endParaRPr lang="en-US">
                        <a:effectLst/>
                      </a:endParaRPr>
                    </a:p>
                  </a:txBody>
                  <a:tcPr/>
                </a:tc>
                <a:tc>
                  <a:txBody>
                    <a:bodyPr/>
                    <a:lstStyle/>
                    <a:p>
                      <a:pPr fontAlgn="t"/>
                      <a:r>
                        <a:rPr lang="en-US" sz="1200">
                          <a:effectLst/>
                        </a:rPr>
                        <a:t>Given the customer is in the reservation form and has logged in to his/her account when he/she answers the reservation form then he/she can continue to pay the fee for reservation.</a:t>
                      </a:r>
                      <a:endParaRPr lang="en-US">
                        <a:effectLst/>
                      </a:endParaRPr>
                    </a:p>
                  </a:txBody>
                  <a:tcPr/>
                </a:tc>
                <a:tc>
                  <a:txBody>
                    <a:bodyPr/>
                    <a:lstStyle/>
                    <a:p>
                      <a:pPr fontAlgn="t"/>
                      <a:r>
                        <a:rPr lang="en-US" sz="1200">
                          <a:effectLst/>
                        </a:rPr>
                        <a:t>3</a:t>
                      </a:r>
                      <a:endParaRPr lang="en-US">
                        <a:effectLst/>
                      </a:endParaRPr>
                    </a:p>
                  </a:txBody>
                  <a:tcPr/>
                </a:tc>
                <a:extLst>
                  <a:ext uri="{0D108BD9-81ED-4DB2-BD59-A6C34878D82A}">
                    <a16:rowId xmlns:a16="http://schemas.microsoft.com/office/drawing/2014/main" val="605666560"/>
                  </a:ext>
                </a:extLst>
              </a:tr>
            </a:tbl>
          </a:graphicData>
        </a:graphic>
      </p:graphicFrame>
      <p:sp>
        <p:nvSpPr>
          <p:cNvPr id="4" name="TextBox 3">
            <a:extLst>
              <a:ext uri="{FF2B5EF4-FFF2-40B4-BE49-F238E27FC236}">
                <a16:creationId xmlns:a16="http://schemas.microsoft.com/office/drawing/2014/main" id="{F27CB673-5637-32BE-D2BD-1B1223D608DC}"/>
              </a:ext>
            </a:extLst>
          </p:cNvPr>
          <p:cNvSpPr txBox="1"/>
          <p:nvPr/>
        </p:nvSpPr>
        <p:spPr>
          <a:xfrm>
            <a:off x="210172" y="472397"/>
            <a:ext cx="4328161" cy="400110"/>
          </a:xfrm>
          <a:prstGeom prst="rect">
            <a:avLst/>
          </a:prstGeom>
          <a:noFill/>
          <a:ln>
            <a:noFill/>
          </a:ln>
        </p:spPr>
        <p:txBody>
          <a:bodyPr wrap="square" lIns="91440" tIns="45720" rIns="91440" bIns="45720" rtlCol="0" anchor="t">
            <a:spAutoFit/>
          </a:bodyPr>
          <a:lstStyle/>
          <a:p>
            <a:pPr algn="ctr">
              <a:defRPr/>
            </a:pPr>
            <a:r>
              <a:rPr lang="en-US" sz="2000" dirty="0">
                <a:latin typeface="Abadi Extra Light"/>
              </a:rPr>
              <a:t>Product Backlog</a:t>
            </a:r>
          </a:p>
        </p:txBody>
      </p:sp>
    </p:spTree>
    <p:extLst>
      <p:ext uri="{BB962C8B-B14F-4D97-AF65-F5344CB8AC3E}">
        <p14:creationId xmlns:p14="http://schemas.microsoft.com/office/powerpoint/2010/main" val="1228365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E94F54EA-9D5C-A62B-38D0-741281142399}"/>
              </a:ext>
            </a:extLst>
          </p:cNvPr>
          <p:cNvPicPr>
            <a:picLocks noChangeAspect="1"/>
          </p:cNvPicPr>
          <p:nvPr/>
        </p:nvPicPr>
        <p:blipFill>
          <a:blip r:embed="rId4"/>
          <a:srcRect t="16675" b="16675"/>
          <a:stretch/>
        </p:blipFill>
        <p:spPr>
          <a:xfrm>
            <a:off x="11195863" y="210433"/>
            <a:ext cx="828826" cy="828826"/>
          </a:xfrm>
          <a:prstGeom prst="ellipse">
            <a:avLst/>
          </a:prstGeom>
        </p:spPr>
      </p:pic>
      <p:graphicFrame>
        <p:nvGraphicFramePr>
          <p:cNvPr id="8" name="Table 7">
            <a:extLst>
              <a:ext uri="{FF2B5EF4-FFF2-40B4-BE49-F238E27FC236}">
                <a16:creationId xmlns:a16="http://schemas.microsoft.com/office/drawing/2014/main" id="{573B6BED-DB46-7E40-04F2-80E12A64C22C}"/>
              </a:ext>
            </a:extLst>
          </p:cNvPr>
          <p:cNvGraphicFramePr>
            <a:graphicFrameLocks noGrp="1"/>
          </p:cNvGraphicFramePr>
          <p:nvPr>
            <p:extLst>
              <p:ext uri="{D42A27DB-BD31-4B8C-83A1-F6EECF244321}">
                <p14:modId xmlns:p14="http://schemas.microsoft.com/office/powerpoint/2010/main" val="2957551215"/>
              </p:ext>
            </p:extLst>
          </p:nvPr>
        </p:nvGraphicFramePr>
        <p:xfrm>
          <a:off x="554182" y="1330036"/>
          <a:ext cx="11125464" cy="4297680"/>
        </p:xfrm>
        <a:graphic>
          <a:graphicData uri="http://schemas.openxmlformats.org/drawingml/2006/table">
            <a:tbl>
              <a:tblPr firstRow="1" bandRow="1">
                <a:tableStyleId>{5C22544A-7EE6-4342-B048-85BDC9FD1C3A}</a:tableStyleId>
              </a:tblPr>
              <a:tblGrid>
                <a:gridCol w="1854244">
                  <a:extLst>
                    <a:ext uri="{9D8B030D-6E8A-4147-A177-3AD203B41FA5}">
                      <a16:colId xmlns:a16="http://schemas.microsoft.com/office/drawing/2014/main" val="2459455838"/>
                    </a:ext>
                  </a:extLst>
                </a:gridCol>
                <a:gridCol w="1854244">
                  <a:extLst>
                    <a:ext uri="{9D8B030D-6E8A-4147-A177-3AD203B41FA5}">
                      <a16:colId xmlns:a16="http://schemas.microsoft.com/office/drawing/2014/main" val="540140926"/>
                    </a:ext>
                  </a:extLst>
                </a:gridCol>
                <a:gridCol w="1854244">
                  <a:extLst>
                    <a:ext uri="{9D8B030D-6E8A-4147-A177-3AD203B41FA5}">
                      <a16:colId xmlns:a16="http://schemas.microsoft.com/office/drawing/2014/main" val="363057629"/>
                    </a:ext>
                  </a:extLst>
                </a:gridCol>
                <a:gridCol w="1854244">
                  <a:extLst>
                    <a:ext uri="{9D8B030D-6E8A-4147-A177-3AD203B41FA5}">
                      <a16:colId xmlns:a16="http://schemas.microsoft.com/office/drawing/2014/main" val="482388453"/>
                    </a:ext>
                  </a:extLst>
                </a:gridCol>
                <a:gridCol w="1854244">
                  <a:extLst>
                    <a:ext uri="{9D8B030D-6E8A-4147-A177-3AD203B41FA5}">
                      <a16:colId xmlns:a16="http://schemas.microsoft.com/office/drawing/2014/main" val="2355067920"/>
                    </a:ext>
                  </a:extLst>
                </a:gridCol>
                <a:gridCol w="1854244">
                  <a:extLst>
                    <a:ext uri="{9D8B030D-6E8A-4147-A177-3AD203B41FA5}">
                      <a16:colId xmlns:a16="http://schemas.microsoft.com/office/drawing/2014/main" val="694138724"/>
                    </a:ext>
                  </a:extLst>
                </a:gridCol>
              </a:tblGrid>
              <a:tr h="0">
                <a:tc>
                  <a:txBody>
                    <a:bodyPr/>
                    <a:lstStyle/>
                    <a:p>
                      <a:pPr fontAlgn="t"/>
                      <a:r>
                        <a:rPr lang="en-US" sz="1200">
                          <a:effectLst/>
                        </a:rPr>
                        <a:t>4</a:t>
                      </a:r>
                      <a:endParaRPr lang="en-US">
                        <a:effectLst/>
                      </a:endParaRPr>
                    </a:p>
                  </a:txBody>
                  <a:tcPr/>
                </a:tc>
                <a:tc>
                  <a:txBody>
                    <a:bodyPr/>
                    <a:lstStyle/>
                    <a:p>
                      <a:pPr fontAlgn="t"/>
                      <a:r>
                        <a:rPr lang="en-US" sz="1200">
                          <a:effectLst/>
                        </a:rPr>
                        <a:t>Should</a:t>
                      </a:r>
                      <a:endParaRPr lang="en-US">
                        <a:effectLst/>
                      </a:endParaRPr>
                    </a:p>
                  </a:txBody>
                  <a:tcPr/>
                </a:tc>
                <a:tc>
                  <a:txBody>
                    <a:bodyPr/>
                    <a:lstStyle/>
                    <a:p>
                      <a:pPr fontAlgn="t"/>
                      <a:r>
                        <a:rPr lang="en-US" sz="1200">
                          <a:effectLst/>
                        </a:rPr>
                        <a:t>Inquiries</a:t>
                      </a:r>
                      <a:endParaRPr lang="en-US">
                        <a:effectLst/>
                      </a:endParaRPr>
                    </a:p>
                  </a:txBody>
                  <a:tcPr/>
                </a:tc>
                <a:tc>
                  <a:txBody>
                    <a:bodyPr/>
                    <a:lstStyle/>
                    <a:p>
                      <a:pPr fontAlgn="t"/>
                      <a:r>
                        <a:rPr lang="en-US" sz="1200">
                          <a:effectLst/>
                        </a:rPr>
                        <a:t>As a customer I want to be able to get an immediate response with my general inquiries so that I can receive the requested information at once.</a:t>
                      </a:r>
                      <a:endParaRPr lang="en-US">
                        <a:effectLst/>
                      </a:endParaRPr>
                    </a:p>
                  </a:txBody>
                  <a:tcPr/>
                </a:tc>
                <a:tc>
                  <a:txBody>
                    <a:bodyPr/>
                    <a:lstStyle/>
                    <a:p>
                      <a:pPr fontAlgn="t"/>
                      <a:r>
                        <a:rPr lang="en-US" sz="1200">
                          <a:effectLst/>
                        </a:rPr>
                        <a:t>Given the customer navigates to the bottom right of the web-app when he/she clicks the &lt;Chat Icon&gt; then he/she can now send inquiry.</a:t>
                      </a:r>
                      <a:endParaRPr lang="en-US">
                        <a:effectLst/>
                      </a:endParaRPr>
                    </a:p>
                  </a:txBody>
                  <a:tcPr/>
                </a:tc>
                <a:tc>
                  <a:txBody>
                    <a:bodyPr/>
                    <a:lstStyle/>
                    <a:p>
                      <a:pPr fontAlgn="t"/>
                      <a:r>
                        <a:rPr lang="en-US" sz="1200">
                          <a:effectLst/>
                        </a:rPr>
                        <a:t>5</a:t>
                      </a:r>
                      <a:endParaRPr lang="en-US">
                        <a:effectLst/>
                      </a:endParaRPr>
                    </a:p>
                  </a:txBody>
                  <a:tcPr/>
                </a:tc>
                <a:extLst>
                  <a:ext uri="{0D108BD9-81ED-4DB2-BD59-A6C34878D82A}">
                    <a16:rowId xmlns:a16="http://schemas.microsoft.com/office/drawing/2014/main" val="2318113372"/>
                  </a:ext>
                </a:extLst>
              </a:tr>
              <a:tr h="0">
                <a:tc>
                  <a:txBody>
                    <a:bodyPr/>
                    <a:lstStyle/>
                    <a:p>
                      <a:pPr fontAlgn="t"/>
                      <a:r>
                        <a:rPr lang="en-US" sz="1200">
                          <a:effectLst/>
                        </a:rPr>
                        <a:t>5</a:t>
                      </a:r>
                      <a:endParaRPr lang="en-US">
                        <a:effectLst/>
                      </a:endParaRPr>
                    </a:p>
                  </a:txBody>
                  <a:tcPr/>
                </a:tc>
                <a:tc>
                  <a:txBody>
                    <a:bodyPr/>
                    <a:lstStyle/>
                    <a:p>
                      <a:pPr fontAlgn="t"/>
                      <a:r>
                        <a:rPr lang="en-US" sz="1200">
                          <a:effectLst/>
                        </a:rPr>
                        <a:t>Must</a:t>
                      </a:r>
                      <a:endParaRPr lang="en-US">
                        <a:effectLst/>
                      </a:endParaRPr>
                    </a:p>
                  </a:txBody>
                  <a:tcPr/>
                </a:tc>
                <a:tc>
                  <a:txBody>
                    <a:bodyPr/>
                    <a:lstStyle/>
                    <a:p>
                      <a:pPr fontAlgn="t"/>
                      <a:r>
                        <a:rPr lang="en-US" sz="1200">
                          <a:effectLst/>
                        </a:rPr>
                        <a:t>Reviews</a:t>
                      </a:r>
                      <a:endParaRPr lang="en-US">
                        <a:effectLst/>
                      </a:endParaRPr>
                    </a:p>
                  </a:txBody>
                  <a:tcPr/>
                </a:tc>
                <a:tc>
                  <a:txBody>
                    <a:bodyPr/>
                    <a:lstStyle/>
                    <a:p>
                      <a:pPr fontAlgn="t"/>
                      <a:r>
                        <a:rPr lang="en-US" sz="1200">
                          <a:effectLst/>
                        </a:rPr>
                        <a:t>As a customer I want to be able to write a review about the establishment’s services so that I can leave my reviews to help them improve their services.</a:t>
                      </a:r>
                      <a:endParaRPr lang="en-US">
                        <a:effectLst/>
                      </a:endParaRPr>
                    </a:p>
                  </a:txBody>
                  <a:tcPr/>
                </a:tc>
                <a:tc>
                  <a:txBody>
                    <a:bodyPr/>
                    <a:lstStyle/>
                    <a:p>
                      <a:pPr fontAlgn="t"/>
                      <a:r>
                        <a:rPr lang="en-US" sz="1200">
                          <a:effectLst/>
                        </a:rPr>
                        <a:t>Given the customer is in the review page and logged into his/her account when he/she clicks the &lt;Write Review&gt; then he/she can write a review.</a:t>
                      </a:r>
                      <a:endParaRPr lang="en-US">
                        <a:effectLst/>
                      </a:endParaRPr>
                    </a:p>
                  </a:txBody>
                  <a:tcPr/>
                </a:tc>
                <a:tc>
                  <a:txBody>
                    <a:bodyPr/>
                    <a:lstStyle/>
                    <a:p>
                      <a:pPr fontAlgn="t"/>
                      <a:r>
                        <a:rPr lang="en-US" sz="1200">
                          <a:effectLst/>
                        </a:rPr>
                        <a:t>3</a:t>
                      </a:r>
                      <a:endParaRPr lang="en-US">
                        <a:effectLst/>
                      </a:endParaRPr>
                    </a:p>
                  </a:txBody>
                  <a:tcPr/>
                </a:tc>
                <a:extLst>
                  <a:ext uri="{0D108BD9-81ED-4DB2-BD59-A6C34878D82A}">
                    <a16:rowId xmlns:a16="http://schemas.microsoft.com/office/drawing/2014/main" val="2660012314"/>
                  </a:ext>
                </a:extLst>
              </a:tr>
              <a:tr h="0">
                <a:tc>
                  <a:txBody>
                    <a:bodyPr/>
                    <a:lstStyle/>
                    <a:p>
                      <a:pPr fontAlgn="t"/>
                      <a:r>
                        <a:rPr lang="en-US" sz="1200">
                          <a:effectLst/>
                        </a:rPr>
                        <a:t>6</a:t>
                      </a:r>
                      <a:endParaRPr lang="en-US">
                        <a:effectLst/>
                      </a:endParaRPr>
                    </a:p>
                  </a:txBody>
                  <a:tcPr/>
                </a:tc>
                <a:tc>
                  <a:txBody>
                    <a:bodyPr/>
                    <a:lstStyle/>
                    <a:p>
                      <a:pPr fontAlgn="t"/>
                      <a:r>
                        <a:rPr lang="en-US" sz="1200">
                          <a:effectLst/>
                        </a:rPr>
                        <a:t>Must</a:t>
                      </a:r>
                      <a:endParaRPr lang="en-US">
                        <a:effectLst/>
                      </a:endParaRPr>
                    </a:p>
                  </a:txBody>
                  <a:tcPr/>
                </a:tc>
                <a:tc>
                  <a:txBody>
                    <a:bodyPr/>
                    <a:lstStyle/>
                    <a:p>
                      <a:pPr fontAlgn="t"/>
                      <a:r>
                        <a:rPr lang="en-US" sz="1200">
                          <a:effectLst/>
                        </a:rPr>
                        <a:t>Shop Details</a:t>
                      </a:r>
                      <a:endParaRPr lang="en-US">
                        <a:effectLst/>
                      </a:endParaRPr>
                    </a:p>
                  </a:txBody>
                  <a:tcPr/>
                </a:tc>
                <a:tc>
                  <a:txBody>
                    <a:bodyPr/>
                    <a:lstStyle/>
                    <a:p>
                      <a:pPr fontAlgn="t"/>
                      <a:r>
                        <a:rPr lang="en-US" sz="1200">
                          <a:effectLst/>
                        </a:rPr>
                        <a:t>As a customer I want to be able to know more about the establishment’s available services and shop details so that I can easily decide if I want to avail themselves of their services or not.</a:t>
                      </a:r>
                      <a:endParaRPr lang="en-US">
                        <a:effectLst/>
                      </a:endParaRPr>
                    </a:p>
                  </a:txBody>
                  <a:tcPr/>
                </a:tc>
                <a:tc>
                  <a:txBody>
                    <a:bodyPr/>
                    <a:lstStyle/>
                    <a:p>
                      <a:pPr fontAlgn="t"/>
                      <a:r>
                        <a:rPr lang="en-US" sz="1200">
                          <a:effectLst/>
                        </a:rPr>
                        <a:t>Given the customer was able to navigate the web-ap when he/she visits the web-app then he/she can view and navigate the services and shop details.</a:t>
                      </a:r>
                      <a:endParaRPr lang="en-US">
                        <a:effectLst/>
                      </a:endParaRPr>
                    </a:p>
                  </a:txBody>
                  <a:tcPr/>
                </a:tc>
                <a:tc>
                  <a:txBody>
                    <a:bodyPr/>
                    <a:lstStyle/>
                    <a:p>
                      <a:pPr fontAlgn="t"/>
                      <a:r>
                        <a:rPr lang="en-US" sz="1200">
                          <a:effectLst/>
                        </a:rPr>
                        <a:t>5</a:t>
                      </a:r>
                      <a:endParaRPr lang="en-US">
                        <a:effectLst/>
                      </a:endParaRPr>
                    </a:p>
                  </a:txBody>
                  <a:tcPr/>
                </a:tc>
                <a:extLst>
                  <a:ext uri="{0D108BD9-81ED-4DB2-BD59-A6C34878D82A}">
                    <a16:rowId xmlns:a16="http://schemas.microsoft.com/office/drawing/2014/main" val="2360465791"/>
                  </a:ext>
                </a:extLst>
              </a:tr>
            </a:tbl>
          </a:graphicData>
        </a:graphic>
      </p:graphicFrame>
    </p:spTree>
    <p:extLst>
      <p:ext uri="{BB962C8B-B14F-4D97-AF65-F5344CB8AC3E}">
        <p14:creationId xmlns:p14="http://schemas.microsoft.com/office/powerpoint/2010/main" val="779569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E94F54EA-9D5C-A62B-38D0-741281142399}"/>
              </a:ext>
            </a:extLst>
          </p:cNvPr>
          <p:cNvPicPr>
            <a:picLocks noChangeAspect="1"/>
          </p:cNvPicPr>
          <p:nvPr/>
        </p:nvPicPr>
        <p:blipFill>
          <a:blip r:embed="rId4"/>
          <a:srcRect t="16675" b="16675"/>
          <a:stretch/>
        </p:blipFill>
        <p:spPr>
          <a:xfrm>
            <a:off x="11195863" y="210433"/>
            <a:ext cx="828826" cy="828826"/>
          </a:xfrm>
          <a:prstGeom prst="ellipse">
            <a:avLst/>
          </a:prstGeom>
        </p:spPr>
      </p:pic>
      <p:graphicFrame>
        <p:nvGraphicFramePr>
          <p:cNvPr id="11" name="Table 10">
            <a:extLst>
              <a:ext uri="{FF2B5EF4-FFF2-40B4-BE49-F238E27FC236}">
                <a16:creationId xmlns:a16="http://schemas.microsoft.com/office/drawing/2014/main" id="{2EFA1E04-E35F-B864-95F8-B9F2084D0D8C}"/>
              </a:ext>
            </a:extLst>
          </p:cNvPr>
          <p:cNvGraphicFramePr>
            <a:graphicFrameLocks noGrp="1"/>
          </p:cNvGraphicFramePr>
          <p:nvPr>
            <p:extLst>
              <p:ext uri="{D42A27DB-BD31-4B8C-83A1-F6EECF244321}">
                <p14:modId xmlns:p14="http://schemas.microsoft.com/office/powerpoint/2010/main" val="3832584068"/>
              </p:ext>
            </p:extLst>
          </p:nvPr>
        </p:nvGraphicFramePr>
        <p:xfrm>
          <a:off x="845127" y="1246909"/>
          <a:ext cx="10686546" cy="4663440"/>
        </p:xfrm>
        <a:graphic>
          <a:graphicData uri="http://schemas.openxmlformats.org/drawingml/2006/table">
            <a:tbl>
              <a:tblPr firstRow="1" bandRow="1">
                <a:tableStyleId>{5C22544A-7EE6-4342-B048-85BDC9FD1C3A}</a:tableStyleId>
              </a:tblPr>
              <a:tblGrid>
                <a:gridCol w="1781091">
                  <a:extLst>
                    <a:ext uri="{9D8B030D-6E8A-4147-A177-3AD203B41FA5}">
                      <a16:colId xmlns:a16="http://schemas.microsoft.com/office/drawing/2014/main" val="2936321456"/>
                    </a:ext>
                  </a:extLst>
                </a:gridCol>
                <a:gridCol w="1781091">
                  <a:extLst>
                    <a:ext uri="{9D8B030D-6E8A-4147-A177-3AD203B41FA5}">
                      <a16:colId xmlns:a16="http://schemas.microsoft.com/office/drawing/2014/main" val="65083993"/>
                    </a:ext>
                  </a:extLst>
                </a:gridCol>
                <a:gridCol w="1781091">
                  <a:extLst>
                    <a:ext uri="{9D8B030D-6E8A-4147-A177-3AD203B41FA5}">
                      <a16:colId xmlns:a16="http://schemas.microsoft.com/office/drawing/2014/main" val="1977384761"/>
                    </a:ext>
                  </a:extLst>
                </a:gridCol>
                <a:gridCol w="1781091">
                  <a:extLst>
                    <a:ext uri="{9D8B030D-6E8A-4147-A177-3AD203B41FA5}">
                      <a16:colId xmlns:a16="http://schemas.microsoft.com/office/drawing/2014/main" val="1864979495"/>
                    </a:ext>
                  </a:extLst>
                </a:gridCol>
                <a:gridCol w="1781091">
                  <a:extLst>
                    <a:ext uri="{9D8B030D-6E8A-4147-A177-3AD203B41FA5}">
                      <a16:colId xmlns:a16="http://schemas.microsoft.com/office/drawing/2014/main" val="3147938486"/>
                    </a:ext>
                  </a:extLst>
                </a:gridCol>
                <a:gridCol w="1781091">
                  <a:extLst>
                    <a:ext uri="{9D8B030D-6E8A-4147-A177-3AD203B41FA5}">
                      <a16:colId xmlns:a16="http://schemas.microsoft.com/office/drawing/2014/main" val="4261923876"/>
                    </a:ext>
                  </a:extLst>
                </a:gridCol>
              </a:tblGrid>
              <a:tr h="0">
                <a:tc>
                  <a:txBody>
                    <a:bodyPr/>
                    <a:lstStyle/>
                    <a:p>
                      <a:pPr fontAlgn="t"/>
                      <a:r>
                        <a:rPr lang="en-US" sz="1200">
                          <a:effectLst/>
                        </a:rPr>
                        <a:t>7</a:t>
                      </a:r>
                      <a:endParaRPr lang="en-US">
                        <a:effectLst/>
                      </a:endParaRPr>
                    </a:p>
                  </a:txBody>
                  <a:tcPr/>
                </a:tc>
                <a:tc>
                  <a:txBody>
                    <a:bodyPr/>
                    <a:lstStyle/>
                    <a:p>
                      <a:pPr fontAlgn="t"/>
                      <a:r>
                        <a:rPr lang="en-US" sz="1200">
                          <a:effectLst/>
                        </a:rPr>
                        <a:t>Must</a:t>
                      </a:r>
                      <a:endParaRPr lang="en-US">
                        <a:effectLst/>
                      </a:endParaRPr>
                    </a:p>
                  </a:txBody>
                  <a:tcPr/>
                </a:tc>
                <a:tc>
                  <a:txBody>
                    <a:bodyPr/>
                    <a:lstStyle/>
                    <a:p>
                      <a:pPr fontAlgn="t"/>
                      <a:r>
                        <a:rPr lang="en-US" sz="1200">
                          <a:effectLst/>
                        </a:rPr>
                        <a:t>Statistics</a:t>
                      </a:r>
                      <a:endParaRPr lang="en-US">
                        <a:effectLst/>
                      </a:endParaRPr>
                    </a:p>
                  </a:txBody>
                  <a:tcPr/>
                </a:tc>
                <a:tc>
                  <a:txBody>
                    <a:bodyPr/>
                    <a:lstStyle/>
                    <a:p>
                      <a:pPr fontAlgn="t"/>
                      <a:r>
                        <a:rPr lang="en-US" sz="1200">
                          <a:effectLst/>
                        </a:rPr>
                        <a:t>As an Admin/Management I want to be able to view the statistics of the web-app so that I can find out if the service center is performing well.</a:t>
                      </a:r>
                      <a:endParaRPr lang="en-US">
                        <a:effectLst/>
                      </a:endParaRPr>
                    </a:p>
                  </a:txBody>
                  <a:tcPr/>
                </a:tc>
                <a:tc>
                  <a:txBody>
                    <a:bodyPr/>
                    <a:lstStyle/>
                    <a:p>
                      <a:pPr fontAlgn="t"/>
                      <a:r>
                        <a:rPr lang="en-US" sz="1200">
                          <a:effectLst/>
                        </a:rPr>
                        <a:t>Given the Web-App has visitors and customers when Admin/Management clicks &lt;dashboard&gt; then he/she can view the statistics of the web-app.</a:t>
                      </a:r>
                      <a:endParaRPr lang="en-US">
                        <a:effectLst/>
                      </a:endParaRPr>
                    </a:p>
                  </a:txBody>
                  <a:tcPr/>
                </a:tc>
                <a:tc>
                  <a:txBody>
                    <a:bodyPr/>
                    <a:lstStyle/>
                    <a:p>
                      <a:pPr fontAlgn="t"/>
                      <a:r>
                        <a:rPr lang="en-US" sz="1200">
                          <a:effectLst/>
                        </a:rPr>
                        <a:t>5</a:t>
                      </a:r>
                      <a:endParaRPr lang="en-US">
                        <a:effectLst/>
                      </a:endParaRPr>
                    </a:p>
                  </a:txBody>
                  <a:tcPr/>
                </a:tc>
                <a:extLst>
                  <a:ext uri="{0D108BD9-81ED-4DB2-BD59-A6C34878D82A}">
                    <a16:rowId xmlns:a16="http://schemas.microsoft.com/office/drawing/2014/main" val="3054995695"/>
                  </a:ext>
                </a:extLst>
              </a:tr>
              <a:tr h="0">
                <a:tc>
                  <a:txBody>
                    <a:bodyPr/>
                    <a:lstStyle/>
                    <a:p>
                      <a:pPr fontAlgn="t"/>
                      <a:r>
                        <a:rPr lang="en-US" sz="1200">
                          <a:effectLst/>
                        </a:rPr>
                        <a:t>8</a:t>
                      </a:r>
                      <a:endParaRPr lang="en-US">
                        <a:effectLst/>
                      </a:endParaRPr>
                    </a:p>
                  </a:txBody>
                  <a:tcPr/>
                </a:tc>
                <a:tc>
                  <a:txBody>
                    <a:bodyPr/>
                    <a:lstStyle/>
                    <a:p>
                      <a:pPr fontAlgn="t"/>
                      <a:r>
                        <a:rPr lang="en-US" sz="1200">
                          <a:effectLst/>
                        </a:rPr>
                        <a:t>Must</a:t>
                      </a:r>
                      <a:endParaRPr lang="en-US">
                        <a:effectLst/>
                      </a:endParaRPr>
                    </a:p>
                  </a:txBody>
                  <a:tcPr/>
                </a:tc>
                <a:tc>
                  <a:txBody>
                    <a:bodyPr/>
                    <a:lstStyle/>
                    <a:p>
                      <a:pPr fontAlgn="t"/>
                      <a:r>
                        <a:rPr lang="en-US" sz="1200">
                          <a:effectLst/>
                        </a:rPr>
                        <a:t>Manage Reservation List</a:t>
                      </a:r>
                      <a:endParaRPr lang="en-US">
                        <a:effectLst/>
                      </a:endParaRPr>
                    </a:p>
                  </a:txBody>
                  <a:tcPr/>
                </a:tc>
                <a:tc>
                  <a:txBody>
                    <a:bodyPr/>
                    <a:lstStyle/>
                    <a:p>
                      <a:pPr fontAlgn="t"/>
                      <a:r>
                        <a:rPr lang="en-US" sz="1200">
                          <a:effectLst/>
                        </a:rPr>
                        <a:t>As an Admin/Management I want to be able to manage the reservation list of the customers so that I can find out if the customers cancel their reservations or not.</a:t>
                      </a:r>
                      <a:endParaRPr lang="en-US">
                        <a:effectLst/>
                      </a:endParaRPr>
                    </a:p>
                  </a:txBody>
                  <a:tcPr/>
                </a:tc>
                <a:tc>
                  <a:txBody>
                    <a:bodyPr/>
                    <a:lstStyle/>
                    <a:p>
                      <a:pPr fontAlgn="t"/>
                      <a:r>
                        <a:rPr lang="en-US" sz="1200">
                          <a:effectLst/>
                        </a:rPr>
                        <a:t>Given the Web-App has customers and makes an appointment when Admin/Management clicks the &lt;Reservations&gt; then he/she can manage the reservation list.</a:t>
                      </a:r>
                      <a:endParaRPr lang="en-US">
                        <a:effectLst/>
                      </a:endParaRPr>
                    </a:p>
                  </a:txBody>
                  <a:tcPr/>
                </a:tc>
                <a:tc>
                  <a:txBody>
                    <a:bodyPr/>
                    <a:lstStyle/>
                    <a:p>
                      <a:pPr fontAlgn="t"/>
                      <a:r>
                        <a:rPr lang="en-US" sz="1200">
                          <a:effectLst/>
                        </a:rPr>
                        <a:t>2</a:t>
                      </a:r>
                      <a:endParaRPr lang="en-US">
                        <a:effectLst/>
                      </a:endParaRPr>
                    </a:p>
                  </a:txBody>
                  <a:tcPr/>
                </a:tc>
                <a:extLst>
                  <a:ext uri="{0D108BD9-81ED-4DB2-BD59-A6C34878D82A}">
                    <a16:rowId xmlns:a16="http://schemas.microsoft.com/office/drawing/2014/main" val="1814502916"/>
                  </a:ext>
                </a:extLst>
              </a:tr>
              <a:tr h="0">
                <a:tc>
                  <a:txBody>
                    <a:bodyPr/>
                    <a:lstStyle/>
                    <a:p>
                      <a:pPr fontAlgn="t"/>
                      <a:r>
                        <a:rPr lang="en-US" sz="1200">
                          <a:effectLst/>
                        </a:rPr>
                        <a:t>9</a:t>
                      </a:r>
                      <a:endParaRPr lang="en-US">
                        <a:effectLst/>
                      </a:endParaRPr>
                    </a:p>
                  </a:txBody>
                  <a:tcPr/>
                </a:tc>
                <a:tc>
                  <a:txBody>
                    <a:bodyPr/>
                    <a:lstStyle/>
                    <a:p>
                      <a:pPr fontAlgn="t"/>
                      <a:r>
                        <a:rPr lang="en-US" sz="1200">
                          <a:effectLst/>
                        </a:rPr>
                        <a:t>Must</a:t>
                      </a:r>
                      <a:endParaRPr lang="en-US">
                        <a:effectLst/>
                      </a:endParaRPr>
                    </a:p>
                  </a:txBody>
                  <a:tcPr/>
                </a:tc>
                <a:tc>
                  <a:txBody>
                    <a:bodyPr/>
                    <a:lstStyle/>
                    <a:p>
                      <a:pPr fontAlgn="t"/>
                      <a:r>
                        <a:rPr lang="en-US" sz="1100">
                          <a:effectLst/>
                        </a:rPr>
                        <a:t>Manage</a:t>
                      </a:r>
                      <a:r>
                        <a:rPr lang="en-US" sz="1200">
                          <a:effectLst/>
                        </a:rPr>
                        <a:t> Web-App</a:t>
                      </a:r>
                      <a:endParaRPr lang="en-US">
                        <a:effectLst/>
                      </a:endParaRPr>
                    </a:p>
                  </a:txBody>
                  <a:tcPr/>
                </a:tc>
                <a:tc>
                  <a:txBody>
                    <a:bodyPr/>
                    <a:lstStyle/>
                    <a:p>
                      <a:pPr fontAlgn="t"/>
                      <a:r>
                        <a:rPr lang="en-US" sz="1200">
                          <a:effectLst/>
                        </a:rPr>
                        <a:t>As an Admin/Management I want to be able to Manage my web-app so that I can Add, Read, Update, and Delete any content I want in the Web-app.</a:t>
                      </a:r>
                      <a:endParaRPr lang="en-US">
                        <a:effectLst/>
                      </a:endParaRPr>
                    </a:p>
                  </a:txBody>
                  <a:tcPr/>
                </a:tc>
                <a:tc>
                  <a:txBody>
                    <a:bodyPr/>
                    <a:lstStyle/>
                    <a:p>
                      <a:pPr fontAlgn="t"/>
                      <a:r>
                        <a:rPr lang="en-US" sz="1200">
                          <a:effectLst/>
                        </a:rPr>
                        <a:t>Given the Admin/Management has logged into their admin account when he/she clicks the &lt;Mange Web-App&gt;then he/she can Create, Read, Update, and Delete any content in the web-app.</a:t>
                      </a:r>
                      <a:endParaRPr lang="en-US">
                        <a:effectLst/>
                      </a:endParaRPr>
                    </a:p>
                  </a:txBody>
                  <a:tcPr/>
                </a:tc>
                <a:tc>
                  <a:txBody>
                    <a:bodyPr/>
                    <a:lstStyle/>
                    <a:p>
                      <a:pPr fontAlgn="t"/>
                      <a:r>
                        <a:rPr lang="en-US" sz="1200">
                          <a:effectLst/>
                        </a:rPr>
                        <a:t>8</a:t>
                      </a:r>
                      <a:endParaRPr lang="en-US">
                        <a:effectLst/>
                      </a:endParaRPr>
                    </a:p>
                  </a:txBody>
                  <a:tcPr/>
                </a:tc>
                <a:extLst>
                  <a:ext uri="{0D108BD9-81ED-4DB2-BD59-A6C34878D82A}">
                    <a16:rowId xmlns:a16="http://schemas.microsoft.com/office/drawing/2014/main" val="3301760177"/>
                  </a:ext>
                </a:extLst>
              </a:tr>
            </a:tbl>
          </a:graphicData>
        </a:graphic>
      </p:graphicFrame>
    </p:spTree>
    <p:extLst>
      <p:ext uri="{BB962C8B-B14F-4D97-AF65-F5344CB8AC3E}">
        <p14:creationId xmlns:p14="http://schemas.microsoft.com/office/powerpoint/2010/main" val="1574985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361979"/>
            <a:ext cx="11561567" cy="617031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542733" y="56852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882556" y="56265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1213599" y="56265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1205936" y="234680"/>
            <a:ext cx="757981" cy="757981"/>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1475044" y="1320176"/>
            <a:ext cx="0" cy="4948915"/>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307B3927-F0BD-DB6A-DF22-C32B01C264EF}"/>
              </a:ext>
            </a:extLst>
          </p:cNvPr>
          <p:cNvPicPr>
            <a:picLocks noChangeAspect="1"/>
          </p:cNvPicPr>
          <p:nvPr/>
        </p:nvPicPr>
        <p:blipFill>
          <a:blip r:embed="rId4"/>
          <a:srcRect t="10160" b="10160"/>
          <a:stretch/>
        </p:blipFill>
        <p:spPr>
          <a:xfrm>
            <a:off x="11166048" y="208715"/>
            <a:ext cx="833887" cy="830544"/>
          </a:xfrm>
          <a:prstGeom prst="ellipse">
            <a:avLst/>
          </a:prstGeom>
        </p:spPr>
      </p:pic>
      <p:graphicFrame>
        <p:nvGraphicFramePr>
          <p:cNvPr id="4" name="Table 3">
            <a:extLst>
              <a:ext uri="{FF2B5EF4-FFF2-40B4-BE49-F238E27FC236}">
                <a16:creationId xmlns:a16="http://schemas.microsoft.com/office/drawing/2014/main" id="{C32A78AD-74FE-89A0-8B53-1A4EE7080364}"/>
              </a:ext>
            </a:extLst>
          </p:cNvPr>
          <p:cNvGraphicFramePr>
            <a:graphicFrameLocks noGrp="1"/>
          </p:cNvGraphicFramePr>
          <p:nvPr>
            <p:extLst>
              <p:ext uri="{D42A27DB-BD31-4B8C-83A1-F6EECF244321}">
                <p14:modId xmlns:p14="http://schemas.microsoft.com/office/powerpoint/2010/main" val="1802389321"/>
              </p:ext>
            </p:extLst>
          </p:nvPr>
        </p:nvGraphicFramePr>
        <p:xfrm>
          <a:off x="2603500" y="1600200"/>
          <a:ext cx="6985000" cy="3291840"/>
        </p:xfrm>
        <a:graphic>
          <a:graphicData uri="http://schemas.openxmlformats.org/drawingml/2006/table">
            <a:tbl>
              <a:tblPr firstRow="1" bandRow="1">
                <a:tableStyleId>{5C22544A-7EE6-4342-B048-85BDC9FD1C3A}</a:tableStyleId>
              </a:tblPr>
              <a:tblGrid>
                <a:gridCol w="1450437">
                  <a:extLst>
                    <a:ext uri="{9D8B030D-6E8A-4147-A177-3AD203B41FA5}">
                      <a16:colId xmlns:a16="http://schemas.microsoft.com/office/drawing/2014/main" val="1216501376"/>
                    </a:ext>
                  </a:extLst>
                </a:gridCol>
                <a:gridCol w="1743069">
                  <a:extLst>
                    <a:ext uri="{9D8B030D-6E8A-4147-A177-3AD203B41FA5}">
                      <a16:colId xmlns:a16="http://schemas.microsoft.com/office/drawing/2014/main" val="3020057685"/>
                    </a:ext>
                  </a:extLst>
                </a:gridCol>
                <a:gridCol w="1768515">
                  <a:extLst>
                    <a:ext uri="{9D8B030D-6E8A-4147-A177-3AD203B41FA5}">
                      <a16:colId xmlns:a16="http://schemas.microsoft.com/office/drawing/2014/main" val="1896786100"/>
                    </a:ext>
                  </a:extLst>
                </a:gridCol>
                <a:gridCol w="1781239">
                  <a:extLst>
                    <a:ext uri="{9D8B030D-6E8A-4147-A177-3AD203B41FA5}">
                      <a16:colId xmlns:a16="http://schemas.microsoft.com/office/drawing/2014/main" val="4051790933"/>
                    </a:ext>
                  </a:extLst>
                </a:gridCol>
                <a:gridCol w="241740">
                  <a:extLst>
                    <a:ext uri="{9D8B030D-6E8A-4147-A177-3AD203B41FA5}">
                      <a16:colId xmlns:a16="http://schemas.microsoft.com/office/drawing/2014/main" val="193675269"/>
                    </a:ext>
                  </a:extLst>
                </a:gridCol>
              </a:tblGrid>
              <a:tr h="0">
                <a:tc>
                  <a:txBody>
                    <a:bodyPr/>
                    <a:lstStyle/>
                    <a:p>
                      <a:pPr marL="0" rtl="0" fontAlgn="t" latinLnBrk="0">
                        <a:spcBef>
                          <a:spcPts val="0"/>
                        </a:spcBef>
                        <a:spcAft>
                          <a:spcPts val="0"/>
                        </a:spcAft>
                      </a:pPr>
                      <a:endParaRPr lang="en-US" sz="1800">
                        <a:effectLst/>
                      </a:endParaRPr>
                    </a:p>
                    <a:p>
                      <a:pPr marL="0" algn="ctr" rtl="0" fontAlgn="base" latinLnBrk="0">
                        <a:spcBef>
                          <a:spcPts val="0"/>
                        </a:spcBef>
                        <a:spcAft>
                          <a:spcPts val="0"/>
                        </a:spcAft>
                      </a:pPr>
                      <a:r>
                        <a:rPr lang="en-US" sz="1200">
                          <a:effectLst/>
                        </a:rPr>
                        <a:t>  </a:t>
                      </a:r>
                      <a:endParaRPr lang="en-US" sz="1800">
                        <a:effectLst/>
                        <a:latin typeface="Arial" panose="020B0604020202020204" pitchFamily="34" charset="0"/>
                      </a:endParaRPr>
                    </a:p>
                  </a:txBody>
                  <a:tcPr/>
                </a:tc>
                <a:tc>
                  <a:txBody>
                    <a:bodyPr/>
                    <a:lstStyle/>
                    <a:p>
                      <a:pPr marL="0" algn="ctr" rtl="0" fontAlgn="t" latinLnBrk="0">
                        <a:spcBef>
                          <a:spcPts val="0"/>
                        </a:spcBef>
                        <a:spcAft>
                          <a:spcPts val="0"/>
                        </a:spcAft>
                      </a:pPr>
                      <a:endParaRPr lang="en-US" sz="1800">
                        <a:effectLst/>
                      </a:endParaRPr>
                    </a:p>
                    <a:p>
                      <a:pPr marL="0" algn="ctr" rtl="0" fontAlgn="base" latinLnBrk="0">
                        <a:spcBef>
                          <a:spcPts val="0"/>
                        </a:spcBef>
                        <a:spcAft>
                          <a:spcPts val="0"/>
                        </a:spcAft>
                      </a:pPr>
                      <a:r>
                        <a:rPr lang="en-US" sz="1200">
                          <a:effectLst/>
                        </a:rPr>
                        <a:t>Release Plan 1  </a:t>
                      </a:r>
                      <a:endParaRPr lang="en-US" sz="1800">
                        <a:effectLst/>
                        <a:latin typeface="Arial" panose="020B0604020202020204" pitchFamily="34" charset="0"/>
                      </a:endParaRPr>
                    </a:p>
                  </a:txBody>
                  <a:tcPr/>
                </a:tc>
                <a:tc>
                  <a:txBody>
                    <a:bodyPr/>
                    <a:lstStyle/>
                    <a:p>
                      <a:pPr marL="0" algn="ctr" rtl="0" fontAlgn="t" latinLnBrk="0">
                        <a:spcBef>
                          <a:spcPts val="0"/>
                        </a:spcBef>
                        <a:spcAft>
                          <a:spcPts val="0"/>
                        </a:spcAft>
                      </a:pPr>
                      <a:endParaRPr lang="en-US" sz="1800">
                        <a:effectLst/>
                      </a:endParaRPr>
                    </a:p>
                    <a:p>
                      <a:pPr marL="0" algn="ctr" rtl="0" fontAlgn="base" latinLnBrk="0">
                        <a:spcBef>
                          <a:spcPts val="0"/>
                        </a:spcBef>
                        <a:spcAft>
                          <a:spcPts val="0"/>
                        </a:spcAft>
                      </a:pPr>
                      <a:r>
                        <a:rPr lang="en-US" sz="1200">
                          <a:effectLst/>
                        </a:rPr>
                        <a:t>Release Plan2  </a:t>
                      </a:r>
                      <a:endParaRPr lang="en-US" sz="1800">
                        <a:effectLst/>
                        <a:latin typeface="Arial" panose="020B0604020202020204" pitchFamily="34" charset="0"/>
                      </a:endParaRPr>
                    </a:p>
                  </a:txBody>
                  <a:tcPr/>
                </a:tc>
                <a:tc>
                  <a:txBody>
                    <a:bodyPr/>
                    <a:lstStyle/>
                    <a:p>
                      <a:pPr marL="0" algn="ctr" rtl="0" fontAlgn="t" latinLnBrk="0">
                        <a:spcBef>
                          <a:spcPts val="0"/>
                        </a:spcBef>
                        <a:spcAft>
                          <a:spcPts val="0"/>
                        </a:spcAft>
                      </a:pPr>
                      <a:endParaRPr lang="en-US" sz="1800">
                        <a:effectLst/>
                      </a:endParaRPr>
                    </a:p>
                    <a:p>
                      <a:pPr marL="0" algn="ctr" rtl="0" fontAlgn="base" latinLnBrk="0">
                        <a:spcBef>
                          <a:spcPts val="0"/>
                        </a:spcBef>
                        <a:spcAft>
                          <a:spcPts val="0"/>
                        </a:spcAft>
                      </a:pPr>
                      <a:r>
                        <a:rPr lang="en-US" sz="1200">
                          <a:effectLst/>
                        </a:rPr>
                        <a:t>Release Plan 3  </a:t>
                      </a:r>
                      <a:endParaRPr lang="en-US" sz="1800">
                        <a:effectLst/>
                        <a:latin typeface="Arial" panose="020B0604020202020204" pitchFamily="34" charset="0"/>
                      </a:endParaRPr>
                    </a:p>
                  </a:txBody>
                  <a:tcPr/>
                </a:tc>
                <a:tc>
                  <a:txBody>
                    <a:bodyPr/>
                    <a:lstStyle/>
                    <a:p>
                      <a:pPr marL="0" rtl="0" fontAlgn="t" latinLnBrk="0">
                        <a:spcBef>
                          <a:spcPts val="0"/>
                        </a:spcBef>
                        <a:spcAft>
                          <a:spcPts val="0"/>
                        </a:spcAft>
                      </a:pPr>
                      <a:endParaRPr lang="en-US" sz="1800">
                        <a:effectLst/>
                        <a:latin typeface="Arial" panose="020B0604020202020204" pitchFamily="34" charset="0"/>
                      </a:endParaRPr>
                    </a:p>
                  </a:txBody>
                  <a:tcPr/>
                </a:tc>
                <a:extLst>
                  <a:ext uri="{0D108BD9-81ED-4DB2-BD59-A6C34878D82A}">
                    <a16:rowId xmlns:a16="http://schemas.microsoft.com/office/drawing/2014/main" val="3446561906"/>
                  </a:ext>
                </a:extLst>
              </a:tr>
              <a:tr h="0">
                <a:tc>
                  <a:txBody>
                    <a:bodyPr/>
                    <a:lstStyle/>
                    <a:p>
                      <a:pPr marL="0" rtl="0" fontAlgn="t" latinLnBrk="0">
                        <a:lnSpc>
                          <a:spcPct val="100000"/>
                        </a:lnSpc>
                        <a:spcBef>
                          <a:spcPts val="0"/>
                        </a:spcBef>
                        <a:spcAft>
                          <a:spcPts val="0"/>
                        </a:spcAft>
                      </a:pPr>
                      <a:endParaRPr lang="en-US" sz="1200">
                        <a:effectLst/>
                      </a:endParaRP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Customer  </a:t>
                      </a:r>
                    </a:p>
                    <a:p>
                      <a:pPr marL="0" algn="ctr" rtl="0" fontAlgn="base" latinLnBrk="0">
                        <a:lnSpc>
                          <a:spcPct val="100000"/>
                        </a:lnSpc>
                        <a:spcBef>
                          <a:spcPts val="0"/>
                        </a:spcBef>
                        <a:spcAft>
                          <a:spcPts val="0"/>
                        </a:spcAft>
                      </a:pPr>
                      <a:r>
                        <a:rPr lang="en-US" sz="1200">
                          <a:effectLst/>
                        </a:rPr>
                        <a:t>  </a:t>
                      </a:r>
                      <a:endParaRPr lang="en-US" sz="1200">
                        <a:effectLst/>
                        <a:latin typeface="Arial"/>
                      </a:endParaRPr>
                    </a:p>
                  </a:txBody>
                  <a:tcPr/>
                </a:tc>
                <a:tc>
                  <a:txBody>
                    <a:bodyPr/>
                    <a:lstStyle/>
                    <a:p>
                      <a:pPr marL="0" rtl="0" fontAlgn="t" latinLnBrk="0">
                        <a:lnSpc>
                          <a:spcPct val="100000"/>
                        </a:lnSpc>
                        <a:spcBef>
                          <a:spcPts val="0"/>
                        </a:spcBef>
                        <a:spcAft>
                          <a:spcPts val="0"/>
                        </a:spcAft>
                      </a:pPr>
                      <a:endParaRPr lang="en-US" sz="1200">
                        <a:effectLst/>
                      </a:endParaRPr>
                    </a:p>
                    <a:p>
                      <a:pPr marL="0" algn="ctr" rtl="0" fontAlgn="base" latinLnBrk="0">
                        <a:lnSpc>
                          <a:spcPct val="100000"/>
                        </a:lnSpc>
                        <a:spcBef>
                          <a:spcPts val="0"/>
                        </a:spcBef>
                        <a:spcAft>
                          <a:spcPts val="0"/>
                        </a:spcAft>
                      </a:pPr>
                      <a:r>
                        <a:rPr lang="en-US" sz="1200">
                          <a:effectLst/>
                        </a:rPr>
                        <a:t>Account Creation  </a:t>
                      </a: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Customer Login  </a:t>
                      </a: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Shop Details </a:t>
                      </a:r>
                    </a:p>
                    <a:p>
                      <a:pPr marL="0" algn="ctr" rtl="0" fontAlgn="base" latinLnBrk="0">
                        <a:lnSpc>
                          <a:spcPct val="100000"/>
                        </a:lnSpc>
                        <a:spcBef>
                          <a:spcPts val="0"/>
                        </a:spcBef>
                        <a:spcAft>
                          <a:spcPts val="0"/>
                        </a:spcAft>
                      </a:pPr>
                      <a:r>
                        <a:rPr lang="en-US" sz="1200">
                          <a:effectLst/>
                        </a:rPr>
                        <a:t>  </a:t>
                      </a:r>
                      <a:endParaRPr lang="en-US" sz="1200">
                        <a:effectLst/>
                        <a:latin typeface="Arial"/>
                      </a:endParaRPr>
                    </a:p>
                  </a:txBody>
                  <a:tcPr/>
                </a:tc>
                <a:tc>
                  <a:txBody>
                    <a:bodyPr/>
                    <a:lstStyle/>
                    <a:p>
                      <a:pPr marL="0" rtl="0" fontAlgn="t"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Reviews</a:t>
                      </a:r>
                    </a:p>
                    <a:p>
                      <a:pPr marL="0" lvl="0" algn="ctr">
                        <a:lnSpc>
                          <a:spcPct val="100000"/>
                        </a:lnSpc>
                        <a:spcBef>
                          <a:spcPts val="0"/>
                        </a:spcBef>
                        <a:spcAft>
                          <a:spcPts val="0"/>
                        </a:spcAft>
                        <a:buNone/>
                      </a:pPr>
                      <a:r>
                        <a:rPr lang="en-US" sz="1200">
                          <a:effectLst/>
                        </a:rPr>
                        <a:t>  </a:t>
                      </a:r>
                    </a:p>
                    <a:p>
                      <a:pPr marL="0" algn="ctr" rtl="0" fontAlgn="base" latinLnBrk="0">
                        <a:lnSpc>
                          <a:spcPct val="100000"/>
                        </a:lnSpc>
                        <a:spcBef>
                          <a:spcPts val="0"/>
                        </a:spcBef>
                        <a:spcAft>
                          <a:spcPts val="0"/>
                        </a:spcAft>
                      </a:pPr>
                      <a:r>
                        <a:rPr lang="en-US" sz="1200">
                          <a:effectLst/>
                        </a:rPr>
                        <a:t>Service Reservation</a:t>
                      </a:r>
                    </a:p>
                    <a:p>
                      <a:pPr marL="0" algn="ctr" rtl="0" fontAlgn="base" latinLnBrk="0">
                        <a:lnSpc>
                          <a:spcPct val="100000"/>
                        </a:lnSpc>
                        <a:spcBef>
                          <a:spcPts val="0"/>
                        </a:spcBef>
                        <a:spcAft>
                          <a:spcPts val="0"/>
                        </a:spcAft>
                      </a:pPr>
                      <a:r>
                        <a:rPr lang="en-US" sz="1200">
                          <a:effectLst/>
                        </a:rPr>
                        <a:t>  </a:t>
                      </a:r>
                    </a:p>
                    <a:p>
                      <a:pPr marL="0" lvl="0" algn="ctr">
                        <a:lnSpc>
                          <a:spcPct val="100000"/>
                        </a:lnSpc>
                        <a:spcBef>
                          <a:spcPts val="0"/>
                        </a:spcBef>
                        <a:spcAft>
                          <a:spcPts val="0"/>
                        </a:spcAft>
                        <a:buNone/>
                      </a:pPr>
                      <a:r>
                        <a:rPr lang="en-US" sz="1200">
                          <a:effectLst/>
                        </a:rPr>
                        <a:t>Inquiries</a:t>
                      </a:r>
                    </a:p>
                  </a:txBody>
                  <a:tcPr/>
                </a:tc>
                <a:tc>
                  <a:txBody>
                    <a:bodyPr/>
                    <a:lstStyle/>
                    <a:p>
                      <a:pPr marL="0" rtl="0" fontAlgn="t" latinLnBrk="0">
                        <a:lnSpc>
                          <a:spcPct val="100000"/>
                        </a:lnSpc>
                        <a:spcBef>
                          <a:spcPts val="0"/>
                        </a:spcBef>
                        <a:spcAft>
                          <a:spcPts val="0"/>
                        </a:spcAft>
                      </a:pPr>
                      <a:endParaRPr lang="en-US" sz="1200">
                        <a:effectLst/>
                      </a:endParaRP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  </a:t>
                      </a:r>
                      <a:endParaRPr lang="en-US" sz="1200">
                        <a:effectLst/>
                        <a:latin typeface="Arial"/>
                      </a:endParaRPr>
                    </a:p>
                  </a:txBody>
                  <a:tcPr/>
                </a:tc>
                <a:tc>
                  <a:txBody>
                    <a:bodyPr/>
                    <a:lstStyle/>
                    <a:p>
                      <a:pPr marL="0" rtl="0" fontAlgn="t" latinLnBrk="0">
                        <a:spcBef>
                          <a:spcPts val="0"/>
                        </a:spcBef>
                        <a:spcAft>
                          <a:spcPts val="0"/>
                        </a:spcAft>
                      </a:pPr>
                      <a:endParaRPr lang="en-US" sz="1800">
                        <a:effectLst/>
                        <a:latin typeface="Arial" panose="020B0604020202020204" pitchFamily="34" charset="0"/>
                      </a:endParaRPr>
                    </a:p>
                  </a:txBody>
                  <a:tcPr/>
                </a:tc>
                <a:extLst>
                  <a:ext uri="{0D108BD9-81ED-4DB2-BD59-A6C34878D82A}">
                    <a16:rowId xmlns:a16="http://schemas.microsoft.com/office/drawing/2014/main" val="3855464499"/>
                  </a:ext>
                </a:extLst>
              </a:tr>
              <a:tr h="0">
                <a:tc>
                  <a:txBody>
                    <a:bodyPr/>
                    <a:lstStyle/>
                    <a:p>
                      <a:pPr marL="0" rtl="0" fontAlgn="t" latinLnBrk="0">
                        <a:lnSpc>
                          <a:spcPct val="100000"/>
                        </a:lnSpc>
                        <a:spcBef>
                          <a:spcPts val="0"/>
                        </a:spcBef>
                        <a:spcAft>
                          <a:spcPts val="0"/>
                        </a:spcAft>
                      </a:pPr>
                      <a:endParaRPr lang="en-US" sz="1200">
                        <a:effectLst/>
                      </a:endParaRPr>
                    </a:p>
                    <a:p>
                      <a:pPr marL="0" algn="ctr" rtl="0" fontAlgn="base" latinLnBrk="0">
                        <a:lnSpc>
                          <a:spcPct val="100000"/>
                        </a:lnSpc>
                        <a:spcBef>
                          <a:spcPts val="0"/>
                        </a:spcBef>
                        <a:spcAft>
                          <a:spcPts val="0"/>
                        </a:spcAft>
                      </a:pPr>
                      <a:r>
                        <a:rPr lang="en-US" sz="1200">
                          <a:effectLst/>
                        </a:rPr>
                        <a:t>Management  </a:t>
                      </a:r>
                    </a:p>
                    <a:p>
                      <a:pPr marL="0" algn="ctr" rtl="0" fontAlgn="base" latinLnBrk="0">
                        <a:lnSpc>
                          <a:spcPct val="100000"/>
                        </a:lnSpc>
                        <a:spcBef>
                          <a:spcPts val="0"/>
                        </a:spcBef>
                        <a:spcAft>
                          <a:spcPts val="0"/>
                        </a:spcAft>
                      </a:pPr>
                      <a:r>
                        <a:rPr lang="en-US" sz="1200">
                          <a:effectLst/>
                        </a:rPr>
                        <a:t>/Administrator  </a:t>
                      </a:r>
                    </a:p>
                    <a:p>
                      <a:pPr marL="0" algn="ctr" rtl="0" fontAlgn="base" latinLnBrk="0">
                        <a:lnSpc>
                          <a:spcPct val="100000"/>
                        </a:lnSpc>
                        <a:spcBef>
                          <a:spcPts val="0"/>
                        </a:spcBef>
                        <a:spcAft>
                          <a:spcPts val="0"/>
                        </a:spcAft>
                      </a:pPr>
                      <a:r>
                        <a:rPr lang="en-US" sz="1200">
                          <a:effectLst/>
                        </a:rPr>
                        <a:t>  </a:t>
                      </a:r>
                      <a:endParaRPr lang="en-US" sz="1200">
                        <a:effectLst/>
                        <a:latin typeface="Arial"/>
                      </a:endParaRPr>
                    </a:p>
                  </a:txBody>
                  <a:tcPr/>
                </a:tc>
                <a:tc>
                  <a:txBody>
                    <a:bodyPr/>
                    <a:lstStyle/>
                    <a:p>
                      <a:pPr marL="0" rtl="0" fontAlgn="t" latinLnBrk="0">
                        <a:lnSpc>
                          <a:spcPct val="100000"/>
                        </a:lnSpc>
                        <a:spcBef>
                          <a:spcPts val="0"/>
                        </a:spcBef>
                        <a:spcAft>
                          <a:spcPts val="0"/>
                        </a:spcAft>
                      </a:pPr>
                      <a:endParaRPr lang="en-US" sz="1200">
                        <a:effectLst/>
                      </a:endParaRP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  </a:t>
                      </a:r>
                      <a:endParaRPr lang="en-US" sz="1200">
                        <a:effectLst/>
                        <a:latin typeface="Arial"/>
                      </a:endParaRPr>
                    </a:p>
                  </a:txBody>
                  <a:tcPr/>
                </a:tc>
                <a:tc>
                  <a:txBody>
                    <a:bodyPr/>
                    <a:lstStyle/>
                    <a:p>
                      <a:pPr marL="0" rtl="0" fontAlgn="t" latinLnBrk="0">
                        <a:lnSpc>
                          <a:spcPct val="100000"/>
                        </a:lnSpc>
                        <a:spcBef>
                          <a:spcPts val="0"/>
                        </a:spcBef>
                        <a:spcAft>
                          <a:spcPts val="0"/>
                        </a:spcAft>
                      </a:pPr>
                      <a:endParaRPr lang="en-US" sz="1200">
                        <a:effectLst/>
                      </a:endParaRP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  </a:t>
                      </a:r>
                      <a:endParaRPr lang="en-US" sz="1200">
                        <a:effectLst/>
                        <a:latin typeface="Arial"/>
                      </a:endParaRPr>
                    </a:p>
                  </a:txBody>
                  <a:tcPr/>
                </a:tc>
                <a:tc gridSpan="2">
                  <a:txBody>
                    <a:bodyPr/>
                    <a:lstStyle/>
                    <a:p>
                      <a:pPr marL="0" rtl="0" fontAlgn="t"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Manage Web-App  </a:t>
                      </a: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Manage Reservation List  </a:t>
                      </a:r>
                    </a:p>
                    <a:p>
                      <a:pPr marL="0" algn="ctr" rtl="0" fontAlgn="base" latinLnBrk="0">
                        <a:lnSpc>
                          <a:spcPct val="100000"/>
                        </a:lnSpc>
                        <a:spcBef>
                          <a:spcPts val="0"/>
                        </a:spcBef>
                        <a:spcAft>
                          <a:spcPts val="0"/>
                        </a:spcAft>
                      </a:pPr>
                      <a:r>
                        <a:rPr lang="en-US" sz="1200">
                          <a:effectLst/>
                        </a:rPr>
                        <a:t>  </a:t>
                      </a:r>
                    </a:p>
                    <a:p>
                      <a:pPr marL="0" algn="ctr" rtl="0" fontAlgn="base" latinLnBrk="0">
                        <a:lnSpc>
                          <a:spcPct val="100000"/>
                        </a:lnSpc>
                        <a:spcBef>
                          <a:spcPts val="0"/>
                        </a:spcBef>
                        <a:spcAft>
                          <a:spcPts val="0"/>
                        </a:spcAft>
                      </a:pPr>
                      <a:r>
                        <a:rPr lang="en-US" sz="1200">
                          <a:effectLst/>
                        </a:rPr>
                        <a:t>Statistics </a:t>
                      </a:r>
                    </a:p>
                    <a:p>
                      <a:pPr marL="0" lvl="0" algn="ctr">
                        <a:lnSpc>
                          <a:spcPct val="100000"/>
                        </a:lnSpc>
                        <a:spcBef>
                          <a:spcPts val="0"/>
                        </a:spcBef>
                        <a:spcAft>
                          <a:spcPts val="0"/>
                        </a:spcAft>
                        <a:buNone/>
                      </a:pPr>
                      <a:endParaRPr lang="en-US" sz="1200">
                        <a:effectLst/>
                      </a:endParaRPr>
                    </a:p>
                  </a:txBody>
                  <a:tcPr/>
                </a:tc>
                <a:tc hMerge="1">
                  <a:txBody>
                    <a:bodyPr/>
                    <a:lstStyle/>
                    <a:p>
                      <a:endParaRPr lang="en-US"/>
                    </a:p>
                  </a:txBody>
                  <a:tcPr/>
                </a:tc>
                <a:extLst>
                  <a:ext uri="{0D108BD9-81ED-4DB2-BD59-A6C34878D82A}">
                    <a16:rowId xmlns:a16="http://schemas.microsoft.com/office/drawing/2014/main" val="1435389115"/>
                  </a:ext>
                </a:extLst>
              </a:tr>
            </a:tbl>
          </a:graphicData>
        </a:graphic>
      </p:graphicFrame>
      <p:sp>
        <p:nvSpPr>
          <p:cNvPr id="5" name="TextBox 4">
            <a:extLst>
              <a:ext uri="{FF2B5EF4-FFF2-40B4-BE49-F238E27FC236}">
                <a16:creationId xmlns:a16="http://schemas.microsoft.com/office/drawing/2014/main" id="{EF44276E-CC57-81BF-A48A-0DCDFA530594}"/>
              </a:ext>
            </a:extLst>
          </p:cNvPr>
          <p:cNvSpPr txBox="1"/>
          <p:nvPr/>
        </p:nvSpPr>
        <p:spPr>
          <a:xfrm>
            <a:off x="267566" y="477689"/>
            <a:ext cx="4328161" cy="400110"/>
          </a:xfrm>
          <a:prstGeom prst="rect">
            <a:avLst/>
          </a:prstGeom>
          <a:noFill/>
          <a:ln>
            <a:noFill/>
          </a:ln>
        </p:spPr>
        <p:txBody>
          <a:bodyPr wrap="square" lIns="91440" tIns="45720" rIns="91440" bIns="45720" rtlCol="0" anchor="t">
            <a:spAutoFit/>
          </a:bodyPr>
          <a:lstStyle/>
          <a:p>
            <a:pPr algn="ctr">
              <a:defRPr/>
            </a:pPr>
            <a:r>
              <a:rPr lang="en-US" sz="2000" dirty="0">
                <a:latin typeface="Abadi Extra Light"/>
              </a:rPr>
              <a:t>Release Plan</a:t>
            </a:r>
          </a:p>
        </p:txBody>
      </p:sp>
    </p:spTree>
    <p:extLst>
      <p:ext uri="{BB962C8B-B14F-4D97-AF65-F5344CB8AC3E}">
        <p14:creationId xmlns:p14="http://schemas.microsoft.com/office/powerpoint/2010/main" val="239249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1760352" y="7611864"/>
            <a:ext cx="5465567" cy="1956678"/>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1987869" y="7818411"/>
            <a:ext cx="102068" cy="69634"/>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2327692" y="7812544"/>
            <a:ext cx="102068" cy="69634"/>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2658735" y="7812543"/>
            <a:ext cx="102068" cy="69634"/>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3"/>
          <a:srcRect/>
          <a:stretch/>
        </p:blipFill>
        <p:spPr>
          <a:xfrm rot="21146084">
            <a:off x="12626503" y="7512613"/>
            <a:ext cx="358325" cy="358325"/>
          </a:xfrm>
          <a:prstGeom prst="ellipse">
            <a:avLst/>
          </a:prstGeom>
        </p:spPr>
      </p:pic>
      <p:cxnSp>
        <p:nvCxnSpPr>
          <p:cNvPr id="2" name="Straight Connector 1">
            <a:extLst>
              <a:ext uri="{FF2B5EF4-FFF2-40B4-BE49-F238E27FC236}">
                <a16:creationId xmlns:a16="http://schemas.microsoft.com/office/drawing/2014/main" id="{B0DA0B1D-B10E-0D89-7ADB-6265EEC297A0}"/>
              </a:ext>
            </a:extLst>
          </p:cNvPr>
          <p:cNvCxnSpPr>
            <a:cxnSpLocks/>
          </p:cNvCxnSpPr>
          <p:nvPr/>
        </p:nvCxnSpPr>
        <p:spPr>
          <a:xfrm>
            <a:off x="12920180" y="8570061"/>
            <a:ext cx="0" cy="1569358"/>
          </a:xfrm>
          <a:prstGeom prst="line">
            <a:avLst/>
          </a:prstGeom>
          <a:ln w="28575">
            <a:solidFill>
              <a:srgbClr val="EBC376"/>
            </a:solidFill>
          </a:ln>
        </p:spPr>
        <p:style>
          <a:lnRef idx="1">
            <a:schemeClr val="dk1"/>
          </a:lnRef>
          <a:fillRef idx="0">
            <a:schemeClr val="dk1"/>
          </a:fillRef>
          <a:effectRef idx="0">
            <a:schemeClr val="dk1"/>
          </a:effectRef>
          <a:fontRef idx="minor">
            <a:schemeClr val="tx1"/>
          </a:fontRef>
        </p:style>
      </p:cxnSp>
      <p:pic>
        <p:nvPicPr>
          <p:cNvPr id="10" name="Picture 3" descr="Table&#10;&#10;Description automatically generated">
            <a:extLst>
              <a:ext uri="{FF2B5EF4-FFF2-40B4-BE49-F238E27FC236}">
                <a16:creationId xmlns:a16="http://schemas.microsoft.com/office/drawing/2014/main" id="{7A5EB297-2630-BF1E-FB32-065E344734A4}"/>
              </a:ext>
            </a:extLst>
          </p:cNvPr>
          <p:cNvPicPr>
            <a:picLocks noChangeAspect="1"/>
          </p:cNvPicPr>
          <p:nvPr/>
        </p:nvPicPr>
        <p:blipFill>
          <a:blip r:embed="rId4"/>
          <a:stretch>
            <a:fillRect/>
          </a:stretch>
        </p:blipFill>
        <p:spPr>
          <a:xfrm>
            <a:off x="2909388" y="8220667"/>
            <a:ext cx="4379186" cy="2437217"/>
          </a:xfrm>
          <a:prstGeom prst="rect">
            <a:avLst/>
          </a:prstGeom>
        </p:spPr>
      </p:pic>
      <p:sp>
        <p:nvSpPr>
          <p:cNvPr id="8" name="TextBox 7">
            <a:extLst>
              <a:ext uri="{FF2B5EF4-FFF2-40B4-BE49-F238E27FC236}">
                <a16:creationId xmlns:a16="http://schemas.microsoft.com/office/drawing/2014/main" id="{3941D909-35ED-C3D0-81D9-B5D22E0BF3C5}"/>
              </a:ext>
            </a:extLst>
          </p:cNvPr>
          <p:cNvSpPr txBox="1"/>
          <p:nvPr/>
        </p:nvSpPr>
        <p:spPr>
          <a:xfrm>
            <a:off x="1398550" y="2366040"/>
            <a:ext cx="4064000" cy="132343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D7 Auto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Service Center</a:t>
            </a:r>
          </a:p>
        </p:txBody>
      </p:sp>
      <p:sp>
        <p:nvSpPr>
          <p:cNvPr id="11" name="Rounded Rectangle 10">
            <a:extLst>
              <a:ext uri="{FF2B5EF4-FFF2-40B4-BE49-F238E27FC236}">
                <a16:creationId xmlns:a16="http://schemas.microsoft.com/office/drawing/2014/main" id="{800774C9-0953-FC72-E619-CAC3F3DA608E}"/>
              </a:ext>
            </a:extLst>
          </p:cNvPr>
          <p:cNvSpPr/>
          <p:nvPr/>
        </p:nvSpPr>
        <p:spPr>
          <a:xfrm>
            <a:off x="7948232" y="463108"/>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ounded Rectangle 22">
            <a:extLst>
              <a:ext uri="{FF2B5EF4-FFF2-40B4-BE49-F238E27FC236}">
                <a16:creationId xmlns:a16="http://schemas.microsoft.com/office/drawing/2014/main" id="{EB3601B3-E469-CC00-428E-F6C3FCAA23FD}"/>
              </a:ext>
            </a:extLst>
          </p:cNvPr>
          <p:cNvSpPr/>
          <p:nvPr/>
        </p:nvSpPr>
        <p:spPr>
          <a:xfrm>
            <a:off x="7948231" y="1813478"/>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6DE36A0A-BCCC-3651-3521-DAB851288735}"/>
              </a:ext>
            </a:extLst>
          </p:cNvPr>
          <p:cNvSpPr/>
          <p:nvPr/>
        </p:nvSpPr>
        <p:spPr>
          <a:xfrm>
            <a:off x="7948230" y="3150149"/>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0EF905FA-6D0E-E641-9B66-CB57E035CE72}"/>
              </a:ext>
            </a:extLst>
          </p:cNvPr>
          <p:cNvSpPr txBox="1"/>
          <p:nvPr/>
        </p:nvSpPr>
        <p:spPr>
          <a:xfrm>
            <a:off x="7040867" y="758864"/>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Sneak Peek</a:t>
            </a:r>
          </a:p>
        </p:txBody>
      </p:sp>
      <p:sp>
        <p:nvSpPr>
          <p:cNvPr id="26" name="TextBox 25">
            <a:extLst>
              <a:ext uri="{FF2B5EF4-FFF2-40B4-BE49-F238E27FC236}">
                <a16:creationId xmlns:a16="http://schemas.microsoft.com/office/drawing/2014/main" id="{E7621E91-F577-3A94-0101-B9B8A9B43A01}"/>
              </a:ext>
            </a:extLst>
          </p:cNvPr>
          <p:cNvSpPr txBox="1"/>
          <p:nvPr/>
        </p:nvSpPr>
        <p:spPr>
          <a:xfrm>
            <a:off x="7040866" y="2091585"/>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About D7 ASC</a:t>
            </a:r>
          </a:p>
        </p:txBody>
      </p:sp>
      <p:sp>
        <p:nvSpPr>
          <p:cNvPr id="27" name="TextBox 26">
            <a:extLst>
              <a:ext uri="{FF2B5EF4-FFF2-40B4-BE49-F238E27FC236}">
                <a16:creationId xmlns:a16="http://schemas.microsoft.com/office/drawing/2014/main" id="{A6A72E7F-8898-501B-50D8-BCB9236ABCFF}"/>
              </a:ext>
            </a:extLst>
          </p:cNvPr>
          <p:cNvSpPr txBox="1"/>
          <p:nvPr/>
        </p:nvSpPr>
        <p:spPr>
          <a:xfrm>
            <a:off x="7040865" y="3430617"/>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Current System</a:t>
            </a:r>
          </a:p>
        </p:txBody>
      </p:sp>
      <p:sp>
        <p:nvSpPr>
          <p:cNvPr id="28" name="Rounded Rectangle 27">
            <a:extLst>
              <a:ext uri="{FF2B5EF4-FFF2-40B4-BE49-F238E27FC236}">
                <a16:creationId xmlns:a16="http://schemas.microsoft.com/office/drawing/2014/main" id="{537AA41C-23F9-8F4F-40E9-5DAEB23AFED9}"/>
              </a:ext>
            </a:extLst>
          </p:cNvPr>
          <p:cNvSpPr/>
          <p:nvPr/>
        </p:nvSpPr>
        <p:spPr>
          <a:xfrm>
            <a:off x="7948229" y="4474882"/>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0A8DEA0F-81D5-0E19-A2B7-D24EB06C9097}"/>
              </a:ext>
            </a:extLst>
          </p:cNvPr>
          <p:cNvSpPr txBox="1"/>
          <p:nvPr/>
        </p:nvSpPr>
        <p:spPr>
          <a:xfrm>
            <a:off x="7040864" y="4754085"/>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Client’s Problem</a:t>
            </a:r>
          </a:p>
        </p:txBody>
      </p:sp>
      <p:pic>
        <p:nvPicPr>
          <p:cNvPr id="30" name="Picture 29">
            <a:extLst>
              <a:ext uri="{FF2B5EF4-FFF2-40B4-BE49-F238E27FC236}">
                <a16:creationId xmlns:a16="http://schemas.microsoft.com/office/drawing/2014/main" id="{B5E99FF3-F4AD-228B-9316-BE41E07E4245}"/>
              </a:ext>
            </a:extLst>
          </p:cNvPr>
          <p:cNvPicPr>
            <a:picLocks noChangeAspect="1"/>
          </p:cNvPicPr>
          <p:nvPr/>
        </p:nvPicPr>
        <p:blipFill>
          <a:blip r:embed="rId3"/>
          <a:srcRect/>
          <a:stretch/>
        </p:blipFill>
        <p:spPr>
          <a:xfrm rot="21146084">
            <a:off x="179187" y="143761"/>
            <a:ext cx="757981" cy="757981"/>
          </a:xfrm>
          <a:prstGeom prst="ellipse">
            <a:avLst/>
          </a:prstGeom>
        </p:spPr>
      </p:pic>
      <p:sp>
        <p:nvSpPr>
          <p:cNvPr id="31" name="Rounded Rectangle 30">
            <a:extLst>
              <a:ext uri="{FF2B5EF4-FFF2-40B4-BE49-F238E27FC236}">
                <a16:creationId xmlns:a16="http://schemas.microsoft.com/office/drawing/2014/main" id="{AEAF16E5-3C71-9100-329A-2120FC12B490}"/>
              </a:ext>
            </a:extLst>
          </p:cNvPr>
          <p:cNvSpPr/>
          <p:nvPr/>
        </p:nvSpPr>
        <p:spPr>
          <a:xfrm>
            <a:off x="2193688" y="3777662"/>
            <a:ext cx="2473724" cy="461665"/>
          </a:xfrm>
          <a:prstGeom prst="roundRect">
            <a:avLst/>
          </a:prstGeom>
          <a:solidFill>
            <a:srgbClr val="FFFFFF">
              <a:alpha val="83137"/>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ounded Rectangle 31">
            <a:extLst>
              <a:ext uri="{FF2B5EF4-FFF2-40B4-BE49-F238E27FC236}">
                <a16:creationId xmlns:a16="http://schemas.microsoft.com/office/drawing/2014/main" id="{6D16F9B5-808B-B5B6-57D9-A8C5F38549FA}"/>
              </a:ext>
            </a:extLst>
          </p:cNvPr>
          <p:cNvSpPr/>
          <p:nvPr/>
        </p:nvSpPr>
        <p:spPr>
          <a:xfrm>
            <a:off x="4089555" y="5782444"/>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descr="A picture containing shape&#10;&#10;Description automatically generated">
            <a:extLst>
              <a:ext uri="{FF2B5EF4-FFF2-40B4-BE49-F238E27FC236}">
                <a16:creationId xmlns:a16="http://schemas.microsoft.com/office/drawing/2014/main" id="{5B8E236D-C998-4E2C-A7C8-BDE7E614B5E3}"/>
              </a:ext>
            </a:extLst>
          </p:cNvPr>
          <p:cNvPicPr>
            <a:picLocks noChangeAspect="1"/>
          </p:cNvPicPr>
          <p:nvPr/>
        </p:nvPicPr>
        <p:blipFill rotWithShape="1">
          <a:blip r:embed="rId5"/>
          <a:srcRect l="3430" t="83588"/>
          <a:stretch/>
        </p:blipFill>
        <p:spPr>
          <a:xfrm>
            <a:off x="4184776" y="5449625"/>
            <a:ext cx="3822448" cy="1408375"/>
          </a:xfrm>
          <a:prstGeom prst="rect">
            <a:avLst/>
          </a:prstGeom>
        </p:spPr>
      </p:pic>
    </p:spTree>
    <p:extLst>
      <p:ext uri="{BB962C8B-B14F-4D97-AF65-F5344CB8AC3E}">
        <p14:creationId xmlns:p14="http://schemas.microsoft.com/office/powerpoint/2010/main" val="1446804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B664C5-10C9-4365-B471-AD90281BDAAC}"/>
              </a:ext>
            </a:extLst>
          </p:cNvPr>
          <p:cNvSpPr/>
          <p:nvPr/>
        </p:nvSpPr>
        <p:spPr>
          <a:xfrm>
            <a:off x="3008863" y="262827"/>
            <a:ext cx="6075403" cy="6332346"/>
          </a:xfrm>
          <a:prstGeom prst="roundRect">
            <a:avLst>
              <a:gd name="adj" fmla="val 9121"/>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A2174822-42CA-1BE2-A98F-71148BAA06E2}"/>
              </a:ext>
            </a:extLst>
          </p:cNvPr>
          <p:cNvSpPr/>
          <p:nvPr/>
        </p:nvSpPr>
        <p:spPr>
          <a:xfrm>
            <a:off x="3284343" y="495633"/>
            <a:ext cx="183626" cy="200137"/>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A3F4315D-FE2D-F671-2E7A-0CCE20526F86}"/>
              </a:ext>
            </a:extLst>
          </p:cNvPr>
          <p:cNvSpPr/>
          <p:nvPr/>
        </p:nvSpPr>
        <p:spPr>
          <a:xfrm>
            <a:off x="3525681" y="495633"/>
            <a:ext cx="183626" cy="200137"/>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CEAFF97-BE9A-0778-8912-7A386E13479E}"/>
              </a:ext>
            </a:extLst>
          </p:cNvPr>
          <p:cNvSpPr/>
          <p:nvPr/>
        </p:nvSpPr>
        <p:spPr>
          <a:xfrm>
            <a:off x="3767019" y="495633"/>
            <a:ext cx="183626" cy="20013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4F45F92-1234-DFD6-EC1D-3DA8D3C550D0}"/>
              </a:ext>
            </a:extLst>
          </p:cNvPr>
          <p:cNvSpPr txBox="1"/>
          <p:nvPr/>
        </p:nvSpPr>
        <p:spPr>
          <a:xfrm rot="10800000" flipV="1">
            <a:off x="3474433" y="874263"/>
            <a:ext cx="514426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D7 ASC Problem.pdf</a:t>
            </a:r>
          </a:p>
        </p:txBody>
      </p:sp>
      <p:sp>
        <p:nvSpPr>
          <p:cNvPr id="10" name="Subtitle 2">
            <a:extLst>
              <a:ext uri="{FF2B5EF4-FFF2-40B4-BE49-F238E27FC236}">
                <a16:creationId xmlns:a16="http://schemas.microsoft.com/office/drawing/2014/main" id="{2BB9F434-AE0F-C615-4330-61F0E18689E4}"/>
              </a:ext>
            </a:extLst>
          </p:cNvPr>
          <p:cNvSpPr txBox="1">
            <a:spLocks/>
          </p:cNvSpPr>
          <p:nvPr/>
        </p:nvSpPr>
        <p:spPr>
          <a:xfrm>
            <a:off x="3858832" y="2834745"/>
            <a:ext cx="4203875" cy="5596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700">
                <a:latin typeface="Abadi Extra Light" panose="020B0204020104020204" pitchFamily="34" charset="0"/>
              </a:rPr>
              <a:t>What is the problem of </a:t>
            </a:r>
          </a:p>
          <a:p>
            <a:r>
              <a:rPr lang="en-US" sz="2700">
                <a:latin typeface="Abadi Extra Light" panose="020B0204020104020204" pitchFamily="34" charset="0"/>
              </a:rPr>
              <a:t>D7 Auto Service Center?</a:t>
            </a:r>
          </a:p>
        </p:txBody>
      </p:sp>
      <p:pic>
        <p:nvPicPr>
          <p:cNvPr id="11" name="Picture 10">
            <a:extLst>
              <a:ext uri="{FF2B5EF4-FFF2-40B4-BE49-F238E27FC236}">
                <a16:creationId xmlns:a16="http://schemas.microsoft.com/office/drawing/2014/main" id="{3676F638-4833-5F4E-2E3E-37F24F932D7A}"/>
              </a:ext>
            </a:extLst>
          </p:cNvPr>
          <p:cNvPicPr>
            <a:picLocks noChangeAspect="1"/>
          </p:cNvPicPr>
          <p:nvPr/>
        </p:nvPicPr>
        <p:blipFill>
          <a:blip r:embed="rId3"/>
          <a:srcRect t="16675" b="16675"/>
          <a:stretch/>
        </p:blipFill>
        <p:spPr>
          <a:xfrm>
            <a:off x="199544" y="143408"/>
            <a:ext cx="704450" cy="704450"/>
          </a:xfrm>
          <a:prstGeom prst="ellipse">
            <a:avLst/>
          </a:prstGeom>
        </p:spPr>
      </p:pic>
      <p:sp>
        <p:nvSpPr>
          <p:cNvPr id="19" name="TextBox 18">
            <a:extLst>
              <a:ext uri="{FF2B5EF4-FFF2-40B4-BE49-F238E27FC236}">
                <a16:creationId xmlns:a16="http://schemas.microsoft.com/office/drawing/2014/main" id="{DEA5DD26-93FC-835E-1000-CF9D88677D8B}"/>
              </a:ext>
            </a:extLst>
          </p:cNvPr>
          <p:cNvSpPr txBox="1"/>
          <p:nvPr/>
        </p:nvSpPr>
        <p:spPr>
          <a:xfrm rot="10800000" flipV="1">
            <a:off x="3474433" y="6062243"/>
            <a:ext cx="514426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Page 1 of 2</a:t>
            </a:r>
          </a:p>
        </p:txBody>
      </p:sp>
    </p:spTree>
    <p:extLst>
      <p:ext uri="{BB962C8B-B14F-4D97-AF65-F5344CB8AC3E}">
        <p14:creationId xmlns:p14="http://schemas.microsoft.com/office/powerpoint/2010/main" val="19774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41D909-35ED-C3D0-81D9-B5D22E0BF3C5}"/>
              </a:ext>
            </a:extLst>
          </p:cNvPr>
          <p:cNvSpPr txBox="1"/>
          <p:nvPr/>
        </p:nvSpPr>
        <p:spPr>
          <a:xfrm>
            <a:off x="4064000" y="2456526"/>
            <a:ext cx="4064000" cy="707886"/>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Elite Four</a:t>
            </a:r>
          </a:p>
        </p:txBody>
      </p:sp>
      <p:sp>
        <p:nvSpPr>
          <p:cNvPr id="11" name="Rounded Rectangle 10">
            <a:extLst>
              <a:ext uri="{FF2B5EF4-FFF2-40B4-BE49-F238E27FC236}">
                <a16:creationId xmlns:a16="http://schemas.microsoft.com/office/drawing/2014/main" id="{800774C9-0953-FC72-E619-CAC3F3DA608E}"/>
              </a:ext>
            </a:extLst>
          </p:cNvPr>
          <p:cNvSpPr/>
          <p:nvPr/>
        </p:nvSpPr>
        <p:spPr>
          <a:xfrm>
            <a:off x="8215862" y="-5826180"/>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ounded Rectangle 22">
            <a:extLst>
              <a:ext uri="{FF2B5EF4-FFF2-40B4-BE49-F238E27FC236}">
                <a16:creationId xmlns:a16="http://schemas.microsoft.com/office/drawing/2014/main" id="{EB3601B3-E469-CC00-428E-F6C3FCAA23FD}"/>
              </a:ext>
            </a:extLst>
          </p:cNvPr>
          <p:cNvSpPr/>
          <p:nvPr/>
        </p:nvSpPr>
        <p:spPr>
          <a:xfrm>
            <a:off x="8215861" y="-4475810"/>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6DE36A0A-BCCC-3651-3521-DAB851288735}"/>
              </a:ext>
            </a:extLst>
          </p:cNvPr>
          <p:cNvSpPr/>
          <p:nvPr/>
        </p:nvSpPr>
        <p:spPr>
          <a:xfrm>
            <a:off x="8215860" y="-3139139"/>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0EF905FA-6D0E-E641-9B66-CB57E035CE72}"/>
              </a:ext>
            </a:extLst>
          </p:cNvPr>
          <p:cNvSpPr txBox="1"/>
          <p:nvPr/>
        </p:nvSpPr>
        <p:spPr>
          <a:xfrm>
            <a:off x="7308497" y="-5530424"/>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Sneak Peek</a:t>
            </a:r>
          </a:p>
        </p:txBody>
      </p:sp>
      <p:sp>
        <p:nvSpPr>
          <p:cNvPr id="26" name="TextBox 25">
            <a:extLst>
              <a:ext uri="{FF2B5EF4-FFF2-40B4-BE49-F238E27FC236}">
                <a16:creationId xmlns:a16="http://schemas.microsoft.com/office/drawing/2014/main" id="{E7621E91-F577-3A94-0101-B9B8A9B43A01}"/>
              </a:ext>
            </a:extLst>
          </p:cNvPr>
          <p:cNvSpPr txBox="1"/>
          <p:nvPr/>
        </p:nvSpPr>
        <p:spPr>
          <a:xfrm>
            <a:off x="7308496" y="-4197703"/>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About D7 ASC</a:t>
            </a:r>
          </a:p>
        </p:txBody>
      </p:sp>
      <p:sp>
        <p:nvSpPr>
          <p:cNvPr id="27" name="TextBox 26">
            <a:extLst>
              <a:ext uri="{FF2B5EF4-FFF2-40B4-BE49-F238E27FC236}">
                <a16:creationId xmlns:a16="http://schemas.microsoft.com/office/drawing/2014/main" id="{A6A72E7F-8898-501B-50D8-BCB9236ABCFF}"/>
              </a:ext>
            </a:extLst>
          </p:cNvPr>
          <p:cNvSpPr txBox="1"/>
          <p:nvPr/>
        </p:nvSpPr>
        <p:spPr>
          <a:xfrm>
            <a:off x="7308495" y="-2858671"/>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Current System</a:t>
            </a:r>
          </a:p>
        </p:txBody>
      </p:sp>
      <p:sp>
        <p:nvSpPr>
          <p:cNvPr id="28" name="Rounded Rectangle 27">
            <a:extLst>
              <a:ext uri="{FF2B5EF4-FFF2-40B4-BE49-F238E27FC236}">
                <a16:creationId xmlns:a16="http://schemas.microsoft.com/office/drawing/2014/main" id="{537AA41C-23F9-8F4F-40E9-5DAEB23AFED9}"/>
              </a:ext>
            </a:extLst>
          </p:cNvPr>
          <p:cNvSpPr/>
          <p:nvPr/>
        </p:nvSpPr>
        <p:spPr>
          <a:xfrm>
            <a:off x="8215859" y="-1814406"/>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0A8DEA0F-81D5-0E19-A2B7-D24EB06C9097}"/>
              </a:ext>
            </a:extLst>
          </p:cNvPr>
          <p:cNvSpPr txBox="1"/>
          <p:nvPr/>
        </p:nvSpPr>
        <p:spPr>
          <a:xfrm>
            <a:off x="7308494" y="-1535203"/>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Client’s Problem</a:t>
            </a:r>
          </a:p>
        </p:txBody>
      </p:sp>
      <p:sp>
        <p:nvSpPr>
          <p:cNvPr id="31" name="Rounded Rectangle 30">
            <a:extLst>
              <a:ext uri="{FF2B5EF4-FFF2-40B4-BE49-F238E27FC236}">
                <a16:creationId xmlns:a16="http://schemas.microsoft.com/office/drawing/2014/main" id="{AEAF16E5-3C71-9100-329A-2120FC12B490}"/>
              </a:ext>
            </a:extLst>
          </p:cNvPr>
          <p:cNvSpPr/>
          <p:nvPr/>
        </p:nvSpPr>
        <p:spPr>
          <a:xfrm>
            <a:off x="4859138" y="3198167"/>
            <a:ext cx="2473724" cy="461665"/>
          </a:xfrm>
          <a:prstGeom prst="roundRect">
            <a:avLst/>
          </a:prstGeom>
          <a:solidFill>
            <a:srgbClr val="FFFFFF">
              <a:alpha val="83137"/>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ounded Rectangle 31">
            <a:extLst>
              <a:ext uri="{FF2B5EF4-FFF2-40B4-BE49-F238E27FC236}">
                <a16:creationId xmlns:a16="http://schemas.microsoft.com/office/drawing/2014/main" id="{6D16F9B5-808B-B5B6-57D9-A8C5F38549FA}"/>
              </a:ext>
            </a:extLst>
          </p:cNvPr>
          <p:cNvSpPr/>
          <p:nvPr/>
        </p:nvSpPr>
        <p:spPr>
          <a:xfrm>
            <a:off x="4089555" y="7190819"/>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Picture 33" descr="A picture containing shape&#10;&#10;Description automatically generated">
            <a:extLst>
              <a:ext uri="{FF2B5EF4-FFF2-40B4-BE49-F238E27FC236}">
                <a16:creationId xmlns:a16="http://schemas.microsoft.com/office/drawing/2014/main" id="{5B8E236D-C998-4E2C-A7C8-BDE7E614B5E3}"/>
              </a:ext>
            </a:extLst>
          </p:cNvPr>
          <p:cNvPicPr>
            <a:picLocks noChangeAspect="1"/>
          </p:cNvPicPr>
          <p:nvPr/>
        </p:nvPicPr>
        <p:blipFill rotWithShape="1">
          <a:blip r:embed="rId3"/>
          <a:srcRect l="3430" t="83588"/>
          <a:stretch/>
        </p:blipFill>
        <p:spPr>
          <a:xfrm>
            <a:off x="4184776" y="6858000"/>
            <a:ext cx="3822448" cy="1408375"/>
          </a:xfrm>
          <a:prstGeom prst="rect">
            <a:avLst/>
          </a:prstGeom>
        </p:spPr>
      </p:pic>
      <p:sp>
        <p:nvSpPr>
          <p:cNvPr id="3" name="TextBox 2">
            <a:extLst>
              <a:ext uri="{FF2B5EF4-FFF2-40B4-BE49-F238E27FC236}">
                <a16:creationId xmlns:a16="http://schemas.microsoft.com/office/drawing/2014/main" id="{0E22FD5B-0C26-32CB-2F0A-B76E8010740C}"/>
              </a:ext>
            </a:extLst>
          </p:cNvPr>
          <p:cNvSpPr txBox="1"/>
          <p:nvPr/>
        </p:nvSpPr>
        <p:spPr>
          <a:xfrm>
            <a:off x="4089555" y="3203435"/>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We make IT happen.</a:t>
            </a:r>
          </a:p>
        </p:txBody>
      </p:sp>
    </p:spTree>
    <p:extLst>
      <p:ext uri="{BB962C8B-B14F-4D97-AF65-F5344CB8AC3E}">
        <p14:creationId xmlns:p14="http://schemas.microsoft.com/office/powerpoint/2010/main" val="3524445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537AA41C-23F9-8F4F-40E9-5DAEB23AFED9}"/>
              </a:ext>
            </a:extLst>
          </p:cNvPr>
          <p:cNvSpPr/>
          <p:nvPr/>
        </p:nvSpPr>
        <p:spPr>
          <a:xfrm>
            <a:off x="269577" y="95693"/>
            <a:ext cx="11596141" cy="6666614"/>
          </a:xfrm>
          <a:prstGeom prst="roundRect">
            <a:avLst>
              <a:gd name="adj" fmla="val 8214"/>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ubtitle 2">
            <a:extLst>
              <a:ext uri="{FF2B5EF4-FFF2-40B4-BE49-F238E27FC236}">
                <a16:creationId xmlns:a16="http://schemas.microsoft.com/office/drawing/2014/main" id="{04855483-08D1-BE3A-A323-B8984844EDB2}"/>
              </a:ext>
            </a:extLst>
          </p:cNvPr>
          <p:cNvSpPr txBox="1">
            <a:spLocks/>
          </p:cNvSpPr>
          <p:nvPr/>
        </p:nvSpPr>
        <p:spPr>
          <a:xfrm>
            <a:off x="496403" y="-222584"/>
            <a:ext cx="12859687" cy="4451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r>
              <a:rPr lang="en-PH" sz="1100">
                <a:effectLst/>
                <a:latin typeface="Abadi Extra Light" panose="020B0204020104020204" pitchFamily="34" charset="0"/>
              </a:rPr>
            </a:br>
            <a:endParaRPr lang="en-PH" sz="1100">
              <a:effectLst/>
              <a:latin typeface="Abadi Extra Light" panose="020B0204020104020204" pitchFamily="34" charset="0"/>
            </a:endParaRPr>
          </a:p>
          <a:p>
            <a:pPr algn="l"/>
            <a:r>
              <a:rPr lang="en-PH" sz="1100">
                <a:effectLst/>
                <a:latin typeface="Abadi Extra Light" panose="020B0204020104020204" pitchFamily="34" charset="0"/>
              </a:rPr>
              <a:t>PPT Vectors:</a:t>
            </a:r>
          </a:p>
          <a:p>
            <a:pPr algn="l"/>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/free-vector/solidarity-concept-illustration_14562369.htm#query=</a:t>
            </a:r>
            <a:r>
              <a:rPr lang="en-PH" sz="1100" err="1">
                <a:effectLst/>
                <a:latin typeface="Abadi Extra Light" panose="020B0204020104020204" pitchFamily="34" charset="0"/>
              </a:rPr>
              <a:t>team&amp;position</a:t>
            </a:r>
            <a:r>
              <a:rPr lang="en-PH" sz="1100">
                <a:effectLst/>
                <a:latin typeface="Abadi Extra Light" panose="020B0204020104020204" pitchFamily="34" charset="0"/>
              </a:rPr>
              <a:t>=2&amp;from_view=search"&gt;Image by </a:t>
            </a:r>
            <a:r>
              <a:rPr lang="en-PH" sz="1100" err="1">
                <a:effectLst/>
                <a:latin typeface="Abadi Extra Light" panose="020B0204020104020204" pitchFamily="34" charset="0"/>
              </a:rPr>
              <a:t>storyset</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/free-vector/curiosity-people-concept-illustration_29979597.htm#query=</a:t>
            </a:r>
            <a:r>
              <a:rPr lang="en-PH" sz="1100" err="1">
                <a:effectLst/>
                <a:latin typeface="Abadi Extra Light" panose="020B0204020104020204" pitchFamily="34" charset="0"/>
              </a:rPr>
              <a:t>what&amp;position</a:t>
            </a:r>
            <a:r>
              <a:rPr lang="en-PH" sz="1100">
                <a:effectLst/>
                <a:latin typeface="Abadi Extra Light" panose="020B0204020104020204" pitchFamily="34" charset="0"/>
              </a:rPr>
              <a:t>=2&amp;from_view=search"&gt;Image by </a:t>
            </a:r>
            <a:r>
              <a:rPr lang="en-PH" sz="1100" err="1">
                <a:effectLst/>
                <a:latin typeface="Abadi Extra Light" panose="020B0204020104020204" pitchFamily="34" charset="0"/>
              </a:rPr>
              <a:t>storyset</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/free-vector/www-concept-illustration_8426454.htm#query=</a:t>
            </a:r>
            <a:r>
              <a:rPr lang="en-PH" sz="1100" err="1">
                <a:effectLst/>
                <a:latin typeface="Abadi Extra Light" panose="020B0204020104020204" pitchFamily="34" charset="0"/>
              </a:rPr>
              <a:t>website&amp;position</a:t>
            </a:r>
            <a:r>
              <a:rPr lang="en-PH" sz="1100">
                <a:effectLst/>
                <a:latin typeface="Abadi Extra Light" panose="020B0204020104020204" pitchFamily="34" charset="0"/>
              </a:rPr>
              <a:t>=1&amp;from_view=search"&gt;Image by </a:t>
            </a:r>
            <a:r>
              <a:rPr lang="en-PH" sz="1100" err="1">
                <a:effectLst/>
                <a:latin typeface="Abadi Extra Light" panose="020B0204020104020204" pitchFamily="34" charset="0"/>
              </a:rPr>
              <a:t>storyset</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endParaRPr lang="en-PH" sz="1100">
              <a:effectLst/>
              <a:latin typeface="Abadi Extra Light" panose="020B0204020104020204" pitchFamily="34" charset="0"/>
            </a:endParaRPr>
          </a:p>
          <a:p>
            <a:pPr algn="l"/>
            <a:r>
              <a:rPr lang="en-US" sz="1100">
                <a:latin typeface="Abadi Extra Light" panose="020B0204020104020204" pitchFamily="34" charset="0"/>
              </a:rPr>
              <a:t>. &lt;a </a:t>
            </a:r>
            <a:r>
              <a:rPr lang="en-US" sz="1100" err="1">
                <a:latin typeface="Abadi Extra Light" panose="020B0204020104020204" pitchFamily="34" charset="0"/>
              </a:rPr>
              <a:t>href</a:t>
            </a:r>
            <a:r>
              <a:rPr lang="en-US" sz="1100">
                <a:latin typeface="Abadi Extra Light" panose="020B0204020104020204" pitchFamily="34" charset="0"/>
              </a:rPr>
              <a:t>="https://</a:t>
            </a:r>
            <a:r>
              <a:rPr lang="en-US" sz="1100" err="1">
                <a:latin typeface="Abadi Extra Light" panose="020B0204020104020204" pitchFamily="34" charset="0"/>
              </a:rPr>
              <a:t>www.freepik.com</a:t>
            </a:r>
            <a:r>
              <a:rPr lang="en-US" sz="1100">
                <a:latin typeface="Abadi Extra Light" panose="020B0204020104020204" pitchFamily="34" charset="0"/>
              </a:rPr>
              <a:t>/free-photo/black-marble-background-with-gold-lining_16018288.htm#page=2&amp;query=gold%20marble&amp;position=49&amp;from_view=</a:t>
            </a:r>
            <a:r>
              <a:rPr lang="en-US" sz="1100" err="1">
                <a:latin typeface="Abadi Extra Light" panose="020B0204020104020204" pitchFamily="34" charset="0"/>
              </a:rPr>
              <a:t>search&amp;track</a:t>
            </a:r>
            <a:r>
              <a:rPr lang="en-US" sz="1100">
                <a:latin typeface="Abadi Extra Light" panose="020B0204020104020204" pitchFamily="34" charset="0"/>
              </a:rPr>
              <a:t>=</a:t>
            </a:r>
            <a:r>
              <a:rPr lang="en-US" sz="1100" err="1">
                <a:latin typeface="Abadi Extra Light" panose="020B0204020104020204" pitchFamily="34" charset="0"/>
              </a:rPr>
              <a:t>sph</a:t>
            </a:r>
            <a:r>
              <a:rPr lang="en-US" sz="1100">
                <a:latin typeface="Abadi Extra Light" panose="020B0204020104020204" pitchFamily="34" charset="0"/>
              </a:rPr>
              <a:t>"&gt;I</a:t>
            </a:r>
          </a:p>
          <a:p>
            <a:pPr algn="l"/>
            <a:r>
              <a:rPr lang="en-US" sz="1100">
                <a:latin typeface="Abadi Extra Light" panose="020B0204020104020204" pitchFamily="34" charset="0"/>
              </a:rPr>
              <a:t>mage by </a:t>
            </a:r>
            <a:r>
              <a:rPr lang="en-US" sz="1100" err="1">
                <a:latin typeface="Abadi Extra Light" panose="020B0204020104020204" pitchFamily="34" charset="0"/>
              </a:rPr>
              <a:t>rawpixel.com</a:t>
            </a:r>
            <a:r>
              <a:rPr lang="en-US" sz="1100">
                <a:latin typeface="Abadi Extra Light" panose="020B0204020104020204" pitchFamily="34" charset="0"/>
              </a:rPr>
              <a:t>&lt;/a&gt; on </a:t>
            </a:r>
            <a:r>
              <a:rPr lang="en-US" sz="1100" err="1">
                <a:latin typeface="Abadi Extra Light" panose="020B0204020104020204" pitchFamily="34" charset="0"/>
              </a:rPr>
              <a:t>Freepik</a:t>
            </a:r>
            <a:br>
              <a:rPr lang="en-US" sz="1100">
                <a:latin typeface="Abadi Extra Light" panose="020B0204020104020204" pitchFamily="34" charset="0"/>
              </a:rPr>
            </a:br>
            <a:r>
              <a:rPr lang="en-US" sz="1100">
                <a:latin typeface="Abadi Extra Light" panose="020B0204020104020204" pitchFamily="34" charset="0"/>
              </a:rPr>
              <a:t>&lt;a </a:t>
            </a:r>
            <a:r>
              <a:rPr lang="en-US" sz="1100" err="1">
                <a:latin typeface="Abadi Extra Light" panose="020B0204020104020204" pitchFamily="34" charset="0"/>
              </a:rPr>
              <a:t>href</a:t>
            </a:r>
            <a:r>
              <a:rPr lang="en-US" sz="1100">
                <a:latin typeface="Abadi Extra Light" panose="020B0204020104020204" pitchFamily="34" charset="0"/>
              </a:rPr>
              <a:t>="https://</a:t>
            </a:r>
            <a:r>
              <a:rPr lang="en-US" sz="1100" err="1">
                <a:latin typeface="Abadi Extra Light" panose="020B0204020104020204" pitchFamily="34" charset="0"/>
              </a:rPr>
              <a:t>www.freepik.com</a:t>
            </a:r>
            <a:r>
              <a:rPr lang="en-US" sz="1100">
                <a:latin typeface="Abadi Extra Light" panose="020B0204020104020204" pitchFamily="34" charset="0"/>
              </a:rPr>
              <a:t>/free-photo/marbled-product-background_4138814.htm#query=white%20gold%20marble&amp;position=9&amp;from_view=</a:t>
            </a:r>
            <a:r>
              <a:rPr lang="en-US" sz="1100" err="1">
                <a:latin typeface="Abadi Extra Light" panose="020B0204020104020204" pitchFamily="34" charset="0"/>
              </a:rPr>
              <a:t>search&amp;track</a:t>
            </a:r>
            <a:r>
              <a:rPr lang="en-US" sz="1100">
                <a:latin typeface="Abadi Extra Light" panose="020B0204020104020204" pitchFamily="34" charset="0"/>
              </a:rPr>
              <a:t>=</a:t>
            </a:r>
            <a:r>
              <a:rPr lang="en-US" sz="1100" err="1">
                <a:latin typeface="Abadi Extra Light" panose="020B0204020104020204" pitchFamily="34" charset="0"/>
              </a:rPr>
              <a:t>sph</a:t>
            </a:r>
            <a:r>
              <a:rPr lang="en-US" sz="1100">
                <a:latin typeface="Abadi Extra Light" panose="020B0204020104020204" pitchFamily="34" charset="0"/>
              </a:rPr>
              <a:t>"&gt;Image</a:t>
            </a:r>
          </a:p>
          <a:p>
            <a:pPr algn="l"/>
            <a:r>
              <a:rPr lang="en-US" sz="1100">
                <a:latin typeface="Abadi Extra Light" panose="020B0204020104020204" pitchFamily="34" charset="0"/>
              </a:rPr>
              <a:t> by </a:t>
            </a:r>
            <a:r>
              <a:rPr lang="en-US" sz="1100" err="1">
                <a:latin typeface="Abadi Extra Light" panose="020B0204020104020204" pitchFamily="34" charset="0"/>
              </a:rPr>
              <a:t>rawpixel.com</a:t>
            </a:r>
            <a:r>
              <a:rPr lang="en-US" sz="1100">
                <a:latin typeface="Abadi Extra Light" panose="020B0204020104020204" pitchFamily="34" charset="0"/>
              </a:rPr>
              <a:t>&lt;/a&gt; on </a:t>
            </a:r>
            <a:r>
              <a:rPr lang="en-US" sz="1100" err="1">
                <a:latin typeface="Abadi Extra Light" panose="020B0204020104020204" pitchFamily="34" charset="0"/>
              </a:rPr>
              <a:t>Freepik</a:t>
            </a:r>
            <a:endParaRPr lang="en-US" sz="1100">
              <a:latin typeface="Abadi Extra Light" panose="020B0204020104020204" pitchFamily="34" charset="0"/>
            </a:endParaRPr>
          </a:p>
          <a:p>
            <a:pPr algn="l"/>
            <a:br>
              <a:rPr lang="en-PH" sz="1100">
                <a:effectLst/>
                <a:latin typeface="Abadi Extra Light" panose="020B0204020104020204" pitchFamily="34" charset="0"/>
              </a:rPr>
            </a:br>
            <a:endParaRPr lang="en-PH" sz="1100">
              <a:effectLst/>
              <a:latin typeface="Abadi Extra Light" panose="020B0204020104020204" pitchFamily="34" charset="0"/>
            </a:endParaRPr>
          </a:p>
          <a:p>
            <a:pPr algn="l"/>
            <a:r>
              <a:rPr lang="en-PH" sz="1100">
                <a:effectLst/>
                <a:latin typeface="Abadi Extra Light" panose="020B0204020104020204" pitchFamily="34" charset="0"/>
              </a:rPr>
              <a:t>Video Vectors:</a:t>
            </a:r>
          </a:p>
          <a:p>
            <a:pPr algn="l"/>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/free-vector/set-modern-website-landing-page-design-templates-mobile-phone-tablet-with-gallery-articles-contact-form-flat-isolated-illustration_15480910.htm#query=website%20template&amp;position=0&amp;from_view=search"&gt;Image by </a:t>
            </a:r>
            <a:r>
              <a:rPr lang="en-PH" sz="1100" err="1">
                <a:effectLst/>
                <a:latin typeface="Abadi Extra Light" panose="020B0204020104020204" pitchFamily="34" charset="0"/>
              </a:rPr>
              <a:t>macrovector</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/free-vector/flat-design-ui-ux-landing-page_18275093.htm#query=website%20template&amp;position=28&amp;from_view=search"&gt;Image by </a:t>
            </a:r>
            <a:r>
              <a:rPr lang="en-PH" sz="1100" err="1">
                <a:effectLst/>
                <a:latin typeface="Abadi Extra Light" panose="020B0204020104020204" pitchFamily="34" charset="0"/>
              </a:rPr>
              <a:t>pikisuperstar</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/free-vector/flat-design-ui-ux-landing-page_18275093.htm#query=website%20template&amp;position=28&amp;from_view=search"&gt;Image by </a:t>
            </a:r>
            <a:r>
              <a:rPr lang="en-PH" sz="1100" err="1">
                <a:effectLst/>
                <a:latin typeface="Abadi Extra Light" panose="020B0204020104020204" pitchFamily="34" charset="0"/>
              </a:rPr>
              <a:t>pikisuperstar</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/free-vector/visual-data-concept-illustration_7504550.htm#query=</a:t>
            </a:r>
            <a:r>
              <a:rPr lang="en-PH" sz="1100" err="1">
                <a:effectLst/>
                <a:latin typeface="Abadi Extra Light" panose="020B0204020104020204" pitchFamily="34" charset="0"/>
              </a:rPr>
              <a:t>analytics&amp;position</a:t>
            </a:r>
            <a:r>
              <a:rPr lang="en-PH" sz="1100">
                <a:effectLst/>
                <a:latin typeface="Abadi Extra Light" panose="020B0204020104020204" pitchFamily="34" charset="0"/>
              </a:rPr>
              <a:t>=0&amp;from_view=search"&gt;Image by </a:t>
            </a:r>
            <a:r>
              <a:rPr lang="en-PH" sz="1100" err="1">
                <a:effectLst/>
                <a:latin typeface="Abadi Extra Light" panose="020B0204020104020204" pitchFamily="34" charset="0"/>
              </a:rPr>
              <a:t>storyset</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/free-vector/setup-analytics-concept-illustration_7140763.htm?query=analytics"&gt;Image by </a:t>
            </a:r>
            <a:r>
              <a:rPr lang="en-PH" sz="1100" err="1">
                <a:effectLst/>
                <a:latin typeface="Abadi Extra Light" panose="020B0204020104020204" pitchFamily="34" charset="0"/>
              </a:rPr>
              <a:t>storyset</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/free-vector/data-inform-illustration-concept_6195525.htm#query=</a:t>
            </a:r>
            <a:r>
              <a:rPr lang="en-PH" sz="1100" err="1">
                <a:effectLst/>
                <a:latin typeface="Abadi Extra Light" panose="020B0204020104020204" pitchFamily="34" charset="0"/>
              </a:rPr>
              <a:t>analytics&amp;position</a:t>
            </a:r>
            <a:r>
              <a:rPr lang="en-PH" sz="1100">
                <a:effectLst/>
                <a:latin typeface="Abadi Extra Light" panose="020B0204020104020204" pitchFamily="34" charset="0"/>
              </a:rPr>
              <a:t>=3&amp;from_view=search"&gt;Image by </a:t>
            </a:r>
            <a:r>
              <a:rPr lang="en-PH" sz="1100" err="1">
                <a:effectLst/>
                <a:latin typeface="Abadi Extra Light" panose="020B0204020104020204" pitchFamily="34" charset="0"/>
              </a:rPr>
              <a:t>storyset</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/free-vector/organic-flat-feedback-concept_13961232.htm#query=</a:t>
            </a:r>
            <a:r>
              <a:rPr lang="en-PH" sz="1100" err="1">
                <a:effectLst/>
                <a:latin typeface="Abadi Extra Light" panose="020B0204020104020204" pitchFamily="34" charset="0"/>
              </a:rPr>
              <a:t>reviews&amp;position</a:t>
            </a:r>
            <a:r>
              <a:rPr lang="en-PH" sz="1100">
                <a:effectLst/>
                <a:latin typeface="Abadi Extra Light" panose="020B0204020104020204" pitchFamily="34" charset="0"/>
              </a:rPr>
              <a:t>=1&amp;from_view=search"&gt;Image by </a:t>
            </a:r>
            <a:r>
              <a:rPr lang="en-PH" sz="1100" err="1">
                <a:effectLst/>
                <a:latin typeface="Abadi Extra Light" panose="020B0204020104020204" pitchFamily="34" charset="0"/>
              </a:rPr>
              <a:t>pikisuperstar</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/free-vector/human-hand-holding-mobile-phone-with-text-messages_9175328.htm#query=</a:t>
            </a:r>
            <a:r>
              <a:rPr lang="en-PH" sz="1100" err="1">
                <a:effectLst/>
                <a:latin typeface="Abadi Extra Light" panose="020B0204020104020204" pitchFamily="34" charset="0"/>
              </a:rPr>
              <a:t>chat&amp;position</a:t>
            </a:r>
            <a:r>
              <a:rPr lang="en-PH" sz="1100">
                <a:effectLst/>
                <a:latin typeface="Abadi Extra Light" panose="020B0204020104020204" pitchFamily="34" charset="0"/>
              </a:rPr>
              <a:t>=24&amp;from_view=search"&gt;Image by </a:t>
            </a:r>
            <a:r>
              <a:rPr lang="en-PH" sz="1100" err="1">
                <a:effectLst/>
                <a:latin typeface="Abadi Extra Light" panose="020B0204020104020204" pitchFamily="34" charset="0"/>
              </a:rPr>
              <a:t>pch.vector</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endParaRPr lang="en-PH" sz="1100">
              <a:effectLst/>
              <a:latin typeface="Abadi Extra Light" panose="020B0204020104020204" pitchFamily="34" charset="0"/>
            </a:endParaRPr>
          </a:p>
          <a:p>
            <a:pPr algn="l"/>
            <a:r>
              <a:rPr lang="en-PH" sz="1100">
                <a:effectLst/>
                <a:latin typeface="Abadi Extra Light" panose="020B0204020104020204" pitchFamily="34" charset="0"/>
              </a:rPr>
              <a:t>&lt;a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/free-vector/online-chat-customer-bot-messenger-hand-holding-mobile-phone-with-messages-from-chatbot-screen-flat-vector-illustration-artificial-intelligence-users-suppo</a:t>
            </a:r>
          </a:p>
          <a:p>
            <a:pPr algn="l"/>
            <a:r>
              <a:rPr lang="en-PH" sz="1100">
                <a:effectLst/>
                <a:latin typeface="Abadi Extra Light" panose="020B0204020104020204" pitchFamily="34" charset="0"/>
              </a:rPr>
              <a:t>rt-service-concept_21684194.htm#query=bot%20chat&amp;position=3&amp;from_view=search"&gt;Image by </a:t>
            </a:r>
            <a:r>
              <a:rPr lang="en-PH" sz="1100" err="1">
                <a:effectLst/>
                <a:latin typeface="Abadi Extra Light" panose="020B0204020104020204" pitchFamily="34" charset="0"/>
              </a:rPr>
              <a:t>pch.vector</a:t>
            </a:r>
            <a:r>
              <a:rPr lang="en-PH" sz="1100">
                <a:effectLst/>
                <a:latin typeface="Abadi Extra Light" panose="020B0204020104020204" pitchFamily="34" charset="0"/>
              </a:rPr>
              <a:t>&lt;/a&gt; on </a:t>
            </a:r>
            <a:r>
              <a:rPr lang="en-PH" sz="1100" err="1">
                <a:effectLst/>
                <a:latin typeface="Abadi Extra Light" panose="020B0204020104020204" pitchFamily="34" charset="0"/>
              </a:rPr>
              <a:t>Freepik</a:t>
            </a:r>
            <a:r>
              <a:rPr lang="en-PH" sz="1100">
                <a:effectLst/>
                <a:latin typeface="Abadi Extra Light" panose="020B0204020104020204" pitchFamily="34" charset="0"/>
              </a:rPr>
              <a:t> &lt;a </a:t>
            </a:r>
            <a:r>
              <a:rPr lang="en-PH" sz="1100" err="1">
                <a:effectLst/>
                <a:latin typeface="Abadi Extra Light" panose="020B0204020104020204" pitchFamily="34" charset="0"/>
              </a:rPr>
              <a:t>href</a:t>
            </a:r>
            <a:r>
              <a:rPr lang="en-PH" sz="1100">
                <a:effectLst/>
                <a:latin typeface="Abadi Extra Light" panose="020B0204020104020204" pitchFamily="34" charset="0"/>
              </a:rPr>
              <a:t>="https://</a:t>
            </a:r>
            <a:r>
              <a:rPr lang="en-PH" sz="1100" err="1">
                <a:effectLst/>
                <a:latin typeface="Abadi Extra Light" panose="020B0204020104020204" pitchFamily="34" charset="0"/>
              </a:rPr>
              <a:t>www.freepik.com</a:t>
            </a:r>
            <a:r>
              <a:rPr lang="en-PH" sz="1100">
                <a:effectLst/>
                <a:latin typeface="Abadi Extra Light" panose="020B0204020104020204" pitchFamily="34" charset="0"/>
              </a:rPr>
              <a:t>/free-vector/organic-flat-customer-support-illustration_13184981.htm#query=live%20chat&amp;position=1&amp;from_view=search"&gt;</a:t>
            </a:r>
            <a:r>
              <a:rPr lang="en-PH" sz="1100" err="1">
                <a:effectLst/>
                <a:latin typeface="Abadi Extra Light" panose="020B0204020104020204" pitchFamily="34" charset="0"/>
              </a:rPr>
              <a:t>Freepik</a:t>
            </a:r>
            <a:r>
              <a:rPr lang="en-PH" sz="1100">
                <a:effectLst/>
                <a:latin typeface="Abadi Extra Light" panose="020B0204020104020204" pitchFamily="34" charset="0"/>
              </a:rPr>
              <a:t>&lt;/a&gt;</a:t>
            </a:r>
          </a:p>
          <a:p>
            <a:pPr algn="l"/>
            <a:br>
              <a:rPr lang="en-US" sz="1200">
                <a:latin typeface="Abadi Extra Light" panose="020B0204020104020204" pitchFamily="34" charset="0"/>
              </a:rPr>
            </a:br>
            <a:endParaRPr lang="en-US" sz="1200">
              <a:latin typeface="Abadi Extra Light" panose="020B0204020104020204" pitchFamily="34" charset="0"/>
            </a:endParaRPr>
          </a:p>
          <a:p>
            <a:pPr algn="l"/>
            <a:endParaRPr lang="en-US" sz="1200">
              <a:latin typeface="Abadi Extra Light" panose="020B0204020104020204" pitchFamily="34" charset="0"/>
            </a:endParaRPr>
          </a:p>
        </p:txBody>
      </p:sp>
    </p:spTree>
    <p:extLst>
      <p:ext uri="{BB962C8B-B14F-4D97-AF65-F5344CB8AC3E}">
        <p14:creationId xmlns:p14="http://schemas.microsoft.com/office/powerpoint/2010/main" val="2497264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5B664C5-10C9-4365-B471-AD90281BDAAC}"/>
              </a:ext>
            </a:extLst>
          </p:cNvPr>
          <p:cNvSpPr/>
          <p:nvPr/>
        </p:nvSpPr>
        <p:spPr>
          <a:xfrm>
            <a:off x="3008863" y="262827"/>
            <a:ext cx="6075403" cy="6332346"/>
          </a:xfrm>
          <a:prstGeom prst="roundRect">
            <a:avLst>
              <a:gd name="adj" fmla="val 9757"/>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A2174822-42CA-1BE2-A98F-71148BAA06E2}"/>
              </a:ext>
            </a:extLst>
          </p:cNvPr>
          <p:cNvSpPr/>
          <p:nvPr/>
        </p:nvSpPr>
        <p:spPr>
          <a:xfrm>
            <a:off x="3259641" y="521394"/>
            <a:ext cx="183626" cy="200137"/>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A3F4315D-FE2D-F671-2E7A-0CCE20526F86}"/>
              </a:ext>
            </a:extLst>
          </p:cNvPr>
          <p:cNvSpPr/>
          <p:nvPr/>
        </p:nvSpPr>
        <p:spPr>
          <a:xfrm>
            <a:off x="3500979" y="521394"/>
            <a:ext cx="183626" cy="200137"/>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CEAFF97-BE9A-0778-8912-7A386E13479E}"/>
              </a:ext>
            </a:extLst>
          </p:cNvPr>
          <p:cNvSpPr/>
          <p:nvPr/>
        </p:nvSpPr>
        <p:spPr>
          <a:xfrm>
            <a:off x="3742317" y="521394"/>
            <a:ext cx="183626" cy="20013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4F45F92-1234-DFD6-EC1D-3DA8D3C550D0}"/>
              </a:ext>
            </a:extLst>
          </p:cNvPr>
          <p:cNvSpPr txBox="1"/>
          <p:nvPr/>
        </p:nvSpPr>
        <p:spPr>
          <a:xfrm rot="10800000" flipV="1">
            <a:off x="3474433" y="874263"/>
            <a:ext cx="514426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D7 ASC Problem.pdf</a:t>
            </a:r>
          </a:p>
        </p:txBody>
      </p:sp>
      <p:pic>
        <p:nvPicPr>
          <p:cNvPr id="11" name="Picture 10">
            <a:extLst>
              <a:ext uri="{FF2B5EF4-FFF2-40B4-BE49-F238E27FC236}">
                <a16:creationId xmlns:a16="http://schemas.microsoft.com/office/drawing/2014/main" id="{3676F638-4833-5F4E-2E3E-37F24F932D7A}"/>
              </a:ext>
            </a:extLst>
          </p:cNvPr>
          <p:cNvPicPr>
            <a:picLocks noChangeAspect="1"/>
          </p:cNvPicPr>
          <p:nvPr/>
        </p:nvPicPr>
        <p:blipFill>
          <a:blip r:embed="rId3"/>
          <a:srcRect t="16675" b="16675"/>
          <a:stretch/>
        </p:blipFill>
        <p:spPr>
          <a:xfrm>
            <a:off x="199544" y="143408"/>
            <a:ext cx="704450" cy="704450"/>
          </a:xfrm>
          <a:prstGeom prst="ellipse">
            <a:avLst/>
          </a:prstGeom>
        </p:spPr>
      </p:pic>
      <p:sp>
        <p:nvSpPr>
          <p:cNvPr id="19" name="TextBox 18">
            <a:extLst>
              <a:ext uri="{FF2B5EF4-FFF2-40B4-BE49-F238E27FC236}">
                <a16:creationId xmlns:a16="http://schemas.microsoft.com/office/drawing/2014/main" id="{DEA5DD26-93FC-835E-1000-CF9D88677D8B}"/>
              </a:ext>
            </a:extLst>
          </p:cNvPr>
          <p:cNvSpPr txBox="1"/>
          <p:nvPr/>
        </p:nvSpPr>
        <p:spPr>
          <a:xfrm rot="10800000" flipV="1">
            <a:off x="3523869" y="6136781"/>
            <a:ext cx="514426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Page 2 of 2</a:t>
            </a:r>
          </a:p>
        </p:txBody>
      </p:sp>
      <p:sp>
        <p:nvSpPr>
          <p:cNvPr id="2" name="Subtitle 2">
            <a:extLst>
              <a:ext uri="{FF2B5EF4-FFF2-40B4-BE49-F238E27FC236}">
                <a16:creationId xmlns:a16="http://schemas.microsoft.com/office/drawing/2014/main" id="{59CFD789-2D47-C816-E3B3-6B4D97E9AA8E}"/>
              </a:ext>
            </a:extLst>
          </p:cNvPr>
          <p:cNvSpPr txBox="1">
            <a:spLocks/>
          </p:cNvSpPr>
          <p:nvPr/>
        </p:nvSpPr>
        <p:spPr>
          <a:xfrm>
            <a:off x="3008863" y="1742135"/>
            <a:ext cx="6075404" cy="270778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Abadi Extra Light"/>
              </a:rPr>
              <a:t>D7 Auto Service Center is having difficulties in advertising and building online presence. </a:t>
            </a:r>
            <a:endParaRPr lang="en-US">
              <a:latin typeface="Abadi Extra Light" panose="020B0204020104020204" pitchFamily="34" charset="0"/>
            </a:endParaRPr>
          </a:p>
        </p:txBody>
      </p:sp>
      <p:sp>
        <p:nvSpPr>
          <p:cNvPr id="3" name="Subtitle 2">
            <a:extLst>
              <a:ext uri="{FF2B5EF4-FFF2-40B4-BE49-F238E27FC236}">
                <a16:creationId xmlns:a16="http://schemas.microsoft.com/office/drawing/2014/main" id="{8BA3D7D6-30ED-3B87-9292-1FB308DB95CC}"/>
              </a:ext>
            </a:extLst>
          </p:cNvPr>
          <p:cNvSpPr txBox="1">
            <a:spLocks/>
          </p:cNvSpPr>
          <p:nvPr/>
        </p:nvSpPr>
        <p:spPr>
          <a:xfrm>
            <a:off x="3372578" y="3429000"/>
            <a:ext cx="5132813" cy="4867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a:latin typeface="Abadi Extra Light" panose="020B0204020104020204" pitchFamily="34" charset="0"/>
              </a:rPr>
              <a:t>D7’s competitors continue to rise around the area, and even online.</a:t>
            </a:r>
          </a:p>
          <a:p>
            <a:pPr marL="342900" indent="-342900">
              <a:buFont typeface="Arial" panose="020B0604020202020204" pitchFamily="34" charset="0"/>
              <a:buChar char="•"/>
            </a:pPr>
            <a:endParaRPr lang="en-US" sz="1600">
              <a:latin typeface="Abadi Extra Light" panose="020B0204020104020204" pitchFamily="34" charset="0"/>
            </a:endParaRPr>
          </a:p>
        </p:txBody>
      </p:sp>
      <p:sp>
        <p:nvSpPr>
          <p:cNvPr id="20" name="Subtitle 2">
            <a:extLst>
              <a:ext uri="{FF2B5EF4-FFF2-40B4-BE49-F238E27FC236}">
                <a16:creationId xmlns:a16="http://schemas.microsoft.com/office/drawing/2014/main" id="{2053F0CF-4E75-C092-014A-5DBC825463A8}"/>
              </a:ext>
            </a:extLst>
          </p:cNvPr>
          <p:cNvSpPr txBox="1">
            <a:spLocks/>
          </p:cNvSpPr>
          <p:nvPr/>
        </p:nvSpPr>
        <p:spPr>
          <a:xfrm>
            <a:off x="3474433" y="4527764"/>
            <a:ext cx="4728601" cy="63567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a:latin typeface="Abadi Extra Light" panose="020B0204020104020204" pitchFamily="34" charset="0"/>
              </a:rPr>
              <a:t>Troubled in catching up with the ways, competitors are doing to standout. </a:t>
            </a:r>
          </a:p>
        </p:txBody>
      </p:sp>
    </p:spTree>
    <p:extLst>
      <p:ext uri="{BB962C8B-B14F-4D97-AF65-F5344CB8AC3E}">
        <p14:creationId xmlns:p14="http://schemas.microsoft.com/office/powerpoint/2010/main" val="266622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2174822-42CA-1BE2-A98F-71148BAA06E2}"/>
              </a:ext>
            </a:extLst>
          </p:cNvPr>
          <p:cNvSpPr/>
          <p:nvPr/>
        </p:nvSpPr>
        <p:spPr>
          <a:xfrm>
            <a:off x="2090278" y="-185333"/>
            <a:ext cx="144603" cy="148934"/>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A3F4315D-FE2D-F671-2E7A-0CCE20526F86}"/>
              </a:ext>
            </a:extLst>
          </p:cNvPr>
          <p:cNvSpPr/>
          <p:nvPr/>
        </p:nvSpPr>
        <p:spPr>
          <a:xfrm>
            <a:off x="2302012" y="-185333"/>
            <a:ext cx="144603" cy="148934"/>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9CEAFF97-BE9A-0778-8912-7A386E13479E}"/>
              </a:ext>
            </a:extLst>
          </p:cNvPr>
          <p:cNvSpPr/>
          <p:nvPr/>
        </p:nvSpPr>
        <p:spPr>
          <a:xfrm>
            <a:off x="2513746" y="-185333"/>
            <a:ext cx="144603" cy="148934"/>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4F45F92-1234-DFD6-EC1D-3DA8D3C550D0}"/>
              </a:ext>
            </a:extLst>
          </p:cNvPr>
          <p:cNvSpPr txBox="1"/>
          <p:nvPr/>
        </p:nvSpPr>
        <p:spPr>
          <a:xfrm>
            <a:off x="1398550" y="2366040"/>
            <a:ext cx="4064000" cy="132343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D7 Auto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Service Center</a:t>
            </a:r>
          </a:p>
        </p:txBody>
      </p:sp>
      <p:sp>
        <p:nvSpPr>
          <p:cNvPr id="9" name="Rounded Rectangle 8">
            <a:extLst>
              <a:ext uri="{FF2B5EF4-FFF2-40B4-BE49-F238E27FC236}">
                <a16:creationId xmlns:a16="http://schemas.microsoft.com/office/drawing/2014/main" id="{60053066-9728-4705-A7F2-01B595445FC2}"/>
              </a:ext>
            </a:extLst>
          </p:cNvPr>
          <p:cNvSpPr/>
          <p:nvPr/>
        </p:nvSpPr>
        <p:spPr>
          <a:xfrm>
            <a:off x="7948232" y="463108"/>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7666C463-613F-1076-BECF-56E184A34B12}"/>
              </a:ext>
            </a:extLst>
          </p:cNvPr>
          <p:cNvSpPr/>
          <p:nvPr/>
        </p:nvSpPr>
        <p:spPr>
          <a:xfrm>
            <a:off x="7948231" y="1813478"/>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a:extLst>
              <a:ext uri="{FF2B5EF4-FFF2-40B4-BE49-F238E27FC236}">
                <a16:creationId xmlns:a16="http://schemas.microsoft.com/office/drawing/2014/main" id="{55536E41-E4E5-79C7-8426-9D48C1DC5688}"/>
              </a:ext>
            </a:extLst>
          </p:cNvPr>
          <p:cNvSpPr/>
          <p:nvPr/>
        </p:nvSpPr>
        <p:spPr>
          <a:xfrm>
            <a:off x="7948230" y="3150149"/>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11B0D9C-3109-4190-284D-7A32E34BB7C4}"/>
              </a:ext>
            </a:extLst>
          </p:cNvPr>
          <p:cNvSpPr txBox="1"/>
          <p:nvPr/>
        </p:nvSpPr>
        <p:spPr>
          <a:xfrm>
            <a:off x="7040867" y="758864"/>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Sneak Peek</a:t>
            </a:r>
          </a:p>
        </p:txBody>
      </p:sp>
      <p:sp>
        <p:nvSpPr>
          <p:cNvPr id="15" name="TextBox 14">
            <a:extLst>
              <a:ext uri="{FF2B5EF4-FFF2-40B4-BE49-F238E27FC236}">
                <a16:creationId xmlns:a16="http://schemas.microsoft.com/office/drawing/2014/main" id="{3BC8BE89-DDA0-4DF3-F16E-9BA846DE91EF}"/>
              </a:ext>
            </a:extLst>
          </p:cNvPr>
          <p:cNvSpPr txBox="1"/>
          <p:nvPr/>
        </p:nvSpPr>
        <p:spPr>
          <a:xfrm>
            <a:off x="7040866" y="2091585"/>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About D7 ASC</a:t>
            </a:r>
          </a:p>
        </p:txBody>
      </p:sp>
      <p:sp>
        <p:nvSpPr>
          <p:cNvPr id="16" name="TextBox 15">
            <a:extLst>
              <a:ext uri="{FF2B5EF4-FFF2-40B4-BE49-F238E27FC236}">
                <a16:creationId xmlns:a16="http://schemas.microsoft.com/office/drawing/2014/main" id="{F3E12395-0970-B5C0-59B1-9AEA0B333723}"/>
              </a:ext>
            </a:extLst>
          </p:cNvPr>
          <p:cNvSpPr txBox="1"/>
          <p:nvPr/>
        </p:nvSpPr>
        <p:spPr>
          <a:xfrm>
            <a:off x="7040865" y="3430617"/>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Current System</a:t>
            </a:r>
          </a:p>
        </p:txBody>
      </p:sp>
      <p:sp>
        <p:nvSpPr>
          <p:cNvPr id="17" name="Rounded Rectangle 16">
            <a:extLst>
              <a:ext uri="{FF2B5EF4-FFF2-40B4-BE49-F238E27FC236}">
                <a16:creationId xmlns:a16="http://schemas.microsoft.com/office/drawing/2014/main" id="{FDE12600-9963-CA03-8B99-3540E84AFAB7}"/>
              </a:ext>
            </a:extLst>
          </p:cNvPr>
          <p:cNvSpPr/>
          <p:nvPr/>
        </p:nvSpPr>
        <p:spPr>
          <a:xfrm>
            <a:off x="7948229" y="4474882"/>
            <a:ext cx="2249271" cy="1028359"/>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68A0714-D162-A635-3E83-AD6BACAB4976}"/>
              </a:ext>
            </a:extLst>
          </p:cNvPr>
          <p:cNvSpPr txBox="1"/>
          <p:nvPr/>
        </p:nvSpPr>
        <p:spPr>
          <a:xfrm>
            <a:off x="7040864" y="4754085"/>
            <a:ext cx="4064000"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Client’s Problem</a:t>
            </a:r>
          </a:p>
        </p:txBody>
      </p:sp>
      <p:pic>
        <p:nvPicPr>
          <p:cNvPr id="2" name="Picture 1">
            <a:extLst>
              <a:ext uri="{FF2B5EF4-FFF2-40B4-BE49-F238E27FC236}">
                <a16:creationId xmlns:a16="http://schemas.microsoft.com/office/drawing/2014/main" id="{3F23404A-76C1-5038-AA7C-9FD75EADB250}"/>
              </a:ext>
            </a:extLst>
          </p:cNvPr>
          <p:cNvPicPr>
            <a:picLocks noChangeAspect="1"/>
          </p:cNvPicPr>
          <p:nvPr/>
        </p:nvPicPr>
        <p:blipFill>
          <a:blip r:embed="rId3"/>
          <a:srcRect/>
          <a:stretch/>
        </p:blipFill>
        <p:spPr>
          <a:xfrm rot="21146084">
            <a:off x="179187" y="143761"/>
            <a:ext cx="757981" cy="757981"/>
          </a:xfrm>
          <a:prstGeom prst="ellipse">
            <a:avLst/>
          </a:prstGeom>
        </p:spPr>
      </p:pic>
      <p:sp>
        <p:nvSpPr>
          <p:cNvPr id="3" name="Rounded Rectangle 2">
            <a:extLst>
              <a:ext uri="{FF2B5EF4-FFF2-40B4-BE49-F238E27FC236}">
                <a16:creationId xmlns:a16="http://schemas.microsoft.com/office/drawing/2014/main" id="{918B37BD-B17B-C9E0-1114-55015AE9FDBB}"/>
              </a:ext>
            </a:extLst>
          </p:cNvPr>
          <p:cNvSpPr/>
          <p:nvPr/>
        </p:nvSpPr>
        <p:spPr>
          <a:xfrm>
            <a:off x="2193688" y="3777662"/>
            <a:ext cx="2473724" cy="461665"/>
          </a:xfrm>
          <a:prstGeom prst="roundRect">
            <a:avLst/>
          </a:prstGeom>
          <a:solidFill>
            <a:srgbClr val="FFFFFF">
              <a:alpha val="83137"/>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1A25AE5B-BD0A-2C0B-094E-6199D6FBD535}"/>
              </a:ext>
            </a:extLst>
          </p:cNvPr>
          <p:cNvSpPr/>
          <p:nvPr/>
        </p:nvSpPr>
        <p:spPr>
          <a:xfrm>
            <a:off x="4089555" y="5782444"/>
            <a:ext cx="3858674" cy="888966"/>
          </a:xfrm>
          <a:prstGeom prst="roundRect">
            <a:avLst/>
          </a:prstGeom>
          <a:solidFill>
            <a:srgbClr val="FFFFFF">
              <a:alpha val="75294"/>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A picture containing shape&#10;&#10;Description automatically generated">
            <a:extLst>
              <a:ext uri="{FF2B5EF4-FFF2-40B4-BE49-F238E27FC236}">
                <a16:creationId xmlns:a16="http://schemas.microsoft.com/office/drawing/2014/main" id="{782C7DEE-1332-7A6A-B841-88621B2CB800}"/>
              </a:ext>
            </a:extLst>
          </p:cNvPr>
          <p:cNvPicPr>
            <a:picLocks noChangeAspect="1"/>
          </p:cNvPicPr>
          <p:nvPr/>
        </p:nvPicPr>
        <p:blipFill rotWithShape="1">
          <a:blip r:embed="rId4"/>
          <a:srcRect l="3430" t="83588"/>
          <a:stretch/>
        </p:blipFill>
        <p:spPr>
          <a:xfrm>
            <a:off x="4184776" y="5454438"/>
            <a:ext cx="3822448" cy="1408375"/>
          </a:xfrm>
          <a:prstGeom prst="rect">
            <a:avLst/>
          </a:prstGeom>
        </p:spPr>
      </p:pic>
    </p:spTree>
    <p:extLst>
      <p:ext uri="{BB962C8B-B14F-4D97-AF65-F5344CB8AC3E}">
        <p14:creationId xmlns:p14="http://schemas.microsoft.com/office/powerpoint/2010/main" val="417705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525909"/>
            <a:ext cx="11561567" cy="600638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241477" y="14761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581300" y="14174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912343" y="14174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D68588F0-CD28-0109-E0FA-495140E1189E}"/>
              </a:ext>
            </a:extLst>
          </p:cNvPr>
          <p:cNvSpPr/>
          <p:nvPr/>
        </p:nvSpPr>
        <p:spPr>
          <a:xfrm>
            <a:off x="1243386" y="130454"/>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98085370-7149-442A-1461-2B9778A8F2D2}"/>
              </a:ext>
            </a:extLst>
          </p:cNvPr>
          <p:cNvSpPr/>
          <p:nvPr/>
        </p:nvSpPr>
        <p:spPr>
          <a:xfrm>
            <a:off x="2759765"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537D43E4-6167-824C-1E04-C5B582C056D6}"/>
              </a:ext>
            </a:extLst>
          </p:cNvPr>
          <p:cNvSpPr/>
          <p:nvPr/>
        </p:nvSpPr>
        <p:spPr>
          <a:xfrm>
            <a:off x="4276144"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31414A1-855D-5D53-E635-6B4DBC7E12AD}"/>
              </a:ext>
            </a:extLst>
          </p:cNvPr>
          <p:cNvSpPr txBox="1"/>
          <p:nvPr/>
        </p:nvSpPr>
        <p:spPr>
          <a:xfrm>
            <a:off x="1138384" y="16128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Objective</a:t>
            </a:r>
          </a:p>
        </p:txBody>
      </p:sp>
      <p:sp>
        <p:nvSpPr>
          <p:cNvPr id="28" name="TextBox 27">
            <a:extLst>
              <a:ext uri="{FF2B5EF4-FFF2-40B4-BE49-F238E27FC236}">
                <a16:creationId xmlns:a16="http://schemas.microsoft.com/office/drawing/2014/main" id="{886BC2C3-2A1A-F1F6-BE3B-9A19B5326D85}"/>
              </a:ext>
            </a:extLst>
          </p:cNvPr>
          <p:cNvSpPr txBox="1"/>
          <p:nvPr/>
        </p:nvSpPr>
        <p:spPr>
          <a:xfrm>
            <a:off x="2901085" y="161281"/>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Project</a:t>
            </a:r>
          </a:p>
        </p:txBody>
      </p:sp>
      <p:sp>
        <p:nvSpPr>
          <p:cNvPr id="29" name="TextBox 28">
            <a:extLst>
              <a:ext uri="{FF2B5EF4-FFF2-40B4-BE49-F238E27FC236}">
                <a16:creationId xmlns:a16="http://schemas.microsoft.com/office/drawing/2014/main" id="{E1759CEA-0B14-ECED-10D9-EB361D476199}"/>
              </a:ext>
            </a:extLst>
          </p:cNvPr>
          <p:cNvSpPr txBox="1"/>
          <p:nvPr/>
        </p:nvSpPr>
        <p:spPr>
          <a:xfrm>
            <a:off x="4382027" y="141748"/>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Scope</a:t>
            </a:r>
          </a:p>
        </p:txBody>
      </p:sp>
      <p:sp>
        <p:nvSpPr>
          <p:cNvPr id="30" name="Rounded Rectangle 29">
            <a:extLst>
              <a:ext uri="{FF2B5EF4-FFF2-40B4-BE49-F238E27FC236}">
                <a16:creationId xmlns:a16="http://schemas.microsoft.com/office/drawing/2014/main" id="{DB2B4CA3-6C18-CB98-46B8-DCA7BA0D9070}"/>
              </a:ext>
            </a:extLst>
          </p:cNvPr>
          <p:cNvSpPr/>
          <p:nvPr/>
        </p:nvSpPr>
        <p:spPr>
          <a:xfrm>
            <a:off x="5792523"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BF87AAA4-E761-BDDA-3477-BBD51BF6B0E8}"/>
              </a:ext>
            </a:extLst>
          </p:cNvPr>
          <p:cNvSpPr txBox="1"/>
          <p:nvPr/>
        </p:nvSpPr>
        <p:spPr>
          <a:xfrm>
            <a:off x="5943974" y="188082"/>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RRS</a:t>
            </a:r>
          </a:p>
        </p:txBody>
      </p:sp>
      <p:sp>
        <p:nvSpPr>
          <p:cNvPr id="32" name="Rounded Rectangle 31">
            <a:extLst>
              <a:ext uri="{FF2B5EF4-FFF2-40B4-BE49-F238E27FC236}">
                <a16:creationId xmlns:a16="http://schemas.microsoft.com/office/drawing/2014/main" id="{AE4620DC-2D89-1AFA-53AC-FD5BA95CA779}"/>
              </a:ext>
            </a:extLst>
          </p:cNvPr>
          <p:cNvSpPr/>
          <p:nvPr/>
        </p:nvSpPr>
        <p:spPr>
          <a:xfrm>
            <a:off x="7319033" y="132243"/>
            <a:ext cx="1654846"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579F1870-FDFF-245F-6049-0D250FDFC79E}"/>
              </a:ext>
            </a:extLst>
          </p:cNvPr>
          <p:cNvSpPr txBox="1"/>
          <p:nvPr/>
        </p:nvSpPr>
        <p:spPr>
          <a:xfrm>
            <a:off x="7396713" y="167413"/>
            <a:ext cx="1577165"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rPr>
              <a:t>Significance</a:t>
            </a:r>
          </a:p>
        </p:txBody>
      </p:sp>
      <p:sp>
        <p:nvSpPr>
          <p:cNvPr id="35" name="Rounded Rectangle 34">
            <a:extLst>
              <a:ext uri="{FF2B5EF4-FFF2-40B4-BE49-F238E27FC236}">
                <a16:creationId xmlns:a16="http://schemas.microsoft.com/office/drawing/2014/main" id="{32D9BF3F-B560-6EDB-F881-F1B4BB8986C1}"/>
              </a:ext>
            </a:extLst>
          </p:cNvPr>
          <p:cNvSpPr/>
          <p:nvPr/>
        </p:nvSpPr>
        <p:spPr>
          <a:xfrm>
            <a:off x="3115914" y="3042578"/>
            <a:ext cx="5960165" cy="683099"/>
          </a:xfrm>
          <a:prstGeom prst="roundRect">
            <a:avLst>
              <a:gd name="adj" fmla="val 50000"/>
            </a:avLst>
          </a:prstGeom>
          <a:solidFill>
            <a:srgbClr val="FFFFFF"/>
          </a:solid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Graphic 36" descr="Magnifying glass with solid fill">
            <a:extLst>
              <a:ext uri="{FF2B5EF4-FFF2-40B4-BE49-F238E27FC236}">
                <a16:creationId xmlns:a16="http://schemas.microsoft.com/office/drawing/2014/main" id="{7BB73CA2-CD9B-B082-121F-EFB4811CB4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42274" y="3110676"/>
            <a:ext cx="484408" cy="484408"/>
          </a:xfrm>
          <a:prstGeom prst="rect">
            <a:avLst/>
          </a:prstGeom>
        </p:spPr>
      </p:pic>
      <p:sp>
        <p:nvSpPr>
          <p:cNvPr id="38" name="Subtitle 2">
            <a:extLst>
              <a:ext uri="{FF2B5EF4-FFF2-40B4-BE49-F238E27FC236}">
                <a16:creationId xmlns:a16="http://schemas.microsoft.com/office/drawing/2014/main" id="{A74A9B75-653F-7F26-0068-BDBA14F7D000}"/>
              </a:ext>
            </a:extLst>
          </p:cNvPr>
          <p:cNvSpPr txBox="1">
            <a:spLocks/>
          </p:cNvSpPr>
          <p:nvPr/>
        </p:nvSpPr>
        <p:spPr>
          <a:xfrm>
            <a:off x="1537207" y="3185245"/>
            <a:ext cx="8510631"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a:latin typeface="Abadi Extra Light" panose="020B0204020104020204" pitchFamily="34" charset="0"/>
              </a:rPr>
              <a:t>How will the team address these problems?</a:t>
            </a:r>
          </a:p>
        </p:txBody>
      </p:sp>
      <p:pic>
        <p:nvPicPr>
          <p:cNvPr id="39" name="Picture 38">
            <a:extLst>
              <a:ext uri="{FF2B5EF4-FFF2-40B4-BE49-F238E27FC236}">
                <a16:creationId xmlns:a16="http://schemas.microsoft.com/office/drawing/2014/main" id="{6E89D28A-C3EB-6BB1-F8CE-1BF3728D31C8}"/>
              </a:ext>
            </a:extLst>
          </p:cNvPr>
          <p:cNvPicPr>
            <a:picLocks noChangeAspect="1"/>
          </p:cNvPicPr>
          <p:nvPr/>
        </p:nvPicPr>
        <p:blipFill>
          <a:blip r:embed="rId5"/>
          <a:stretch>
            <a:fillRect/>
          </a:stretch>
        </p:blipFill>
        <p:spPr>
          <a:xfrm>
            <a:off x="5215823" y="4210661"/>
            <a:ext cx="1760349" cy="1779554"/>
          </a:xfrm>
          <a:prstGeom prst="rect">
            <a:avLst/>
          </a:prstGeom>
        </p:spPr>
      </p:pic>
      <p:pic>
        <p:nvPicPr>
          <p:cNvPr id="40" name="Picture 39">
            <a:extLst>
              <a:ext uri="{FF2B5EF4-FFF2-40B4-BE49-F238E27FC236}">
                <a16:creationId xmlns:a16="http://schemas.microsoft.com/office/drawing/2014/main" id="{B6191836-09BE-3CCC-8456-C4008216EB4A}"/>
              </a:ext>
            </a:extLst>
          </p:cNvPr>
          <p:cNvPicPr>
            <a:picLocks noChangeAspect="1"/>
          </p:cNvPicPr>
          <p:nvPr/>
        </p:nvPicPr>
        <p:blipFill>
          <a:blip r:embed="rId6"/>
          <a:srcRect/>
          <a:stretch/>
        </p:blipFill>
        <p:spPr>
          <a:xfrm rot="21146084">
            <a:off x="11205936" y="234680"/>
            <a:ext cx="757981" cy="757981"/>
          </a:xfrm>
          <a:prstGeom prst="ellipse">
            <a:avLst/>
          </a:prstGeom>
        </p:spPr>
      </p:pic>
    </p:spTree>
    <p:extLst>
      <p:ext uri="{BB962C8B-B14F-4D97-AF65-F5344CB8AC3E}">
        <p14:creationId xmlns:p14="http://schemas.microsoft.com/office/powerpoint/2010/main" val="249994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2C678F82-1366-8DBC-6CD3-4E8EE8DF2D1A}"/>
              </a:ext>
            </a:extLst>
          </p:cNvPr>
          <p:cNvSpPr/>
          <p:nvPr/>
        </p:nvSpPr>
        <p:spPr>
          <a:xfrm>
            <a:off x="315216" y="525909"/>
            <a:ext cx="11561567" cy="6006386"/>
          </a:xfrm>
          <a:prstGeom prst="roundRect">
            <a:avLst>
              <a:gd name="adj" fmla="val 4035"/>
            </a:avLst>
          </a:prstGeom>
          <a:solidFill>
            <a:srgbClr val="FFFFFF">
              <a:alpha val="96863"/>
            </a:srgbClr>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A543B92C-FD35-04AA-4AF2-4A08FA4ACC84}"/>
              </a:ext>
            </a:extLst>
          </p:cNvPr>
          <p:cNvSpPr/>
          <p:nvPr/>
        </p:nvSpPr>
        <p:spPr>
          <a:xfrm>
            <a:off x="241477" y="147616"/>
            <a:ext cx="215910" cy="219588"/>
          </a:xfrm>
          <a:prstGeom prst="ellipse">
            <a:avLst/>
          </a:prstGeom>
          <a:solidFill>
            <a:srgbClr val="FF5F57"/>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D36DCCDA-31C8-51CE-06ED-3B97EF19FAD4}"/>
              </a:ext>
            </a:extLst>
          </p:cNvPr>
          <p:cNvSpPr/>
          <p:nvPr/>
        </p:nvSpPr>
        <p:spPr>
          <a:xfrm>
            <a:off x="581300" y="141749"/>
            <a:ext cx="215910" cy="219588"/>
          </a:xfrm>
          <a:prstGeom prst="ellipse">
            <a:avLst/>
          </a:prstGeom>
          <a:solidFill>
            <a:srgbClr val="E5E5E5"/>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4383DA5-C8E4-AC2E-3DE8-1E440E11011D}"/>
              </a:ext>
            </a:extLst>
          </p:cNvPr>
          <p:cNvSpPr/>
          <p:nvPr/>
        </p:nvSpPr>
        <p:spPr>
          <a:xfrm>
            <a:off x="912343" y="141748"/>
            <a:ext cx="215910" cy="219588"/>
          </a:xfrm>
          <a:prstGeom prst="ellipse">
            <a:avLst/>
          </a:prstGeom>
          <a:solidFill>
            <a:srgbClr val="22C73D"/>
          </a:solidFill>
          <a:ln>
            <a:solidFill>
              <a:srgbClr val="AD7A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ounded Rectangle 23">
            <a:extLst>
              <a:ext uri="{FF2B5EF4-FFF2-40B4-BE49-F238E27FC236}">
                <a16:creationId xmlns:a16="http://schemas.microsoft.com/office/drawing/2014/main" id="{D68588F0-CD28-0109-E0FA-495140E1189E}"/>
              </a:ext>
            </a:extLst>
          </p:cNvPr>
          <p:cNvSpPr/>
          <p:nvPr/>
        </p:nvSpPr>
        <p:spPr>
          <a:xfrm>
            <a:off x="1243386" y="130454"/>
            <a:ext cx="1516379" cy="461764"/>
          </a:xfrm>
          <a:prstGeom prst="roundRect">
            <a:avLst/>
          </a:prstGeom>
          <a:solidFill>
            <a:srgbClr val="E5E5E5"/>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4">
            <a:extLst>
              <a:ext uri="{FF2B5EF4-FFF2-40B4-BE49-F238E27FC236}">
                <a16:creationId xmlns:a16="http://schemas.microsoft.com/office/drawing/2014/main" id="{98085370-7149-442A-1461-2B9778A8F2D2}"/>
              </a:ext>
            </a:extLst>
          </p:cNvPr>
          <p:cNvSpPr/>
          <p:nvPr/>
        </p:nvSpPr>
        <p:spPr>
          <a:xfrm>
            <a:off x="2759765"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a:extLst>
              <a:ext uri="{FF2B5EF4-FFF2-40B4-BE49-F238E27FC236}">
                <a16:creationId xmlns:a16="http://schemas.microsoft.com/office/drawing/2014/main" id="{537D43E4-6167-824C-1E04-C5B582C056D6}"/>
              </a:ext>
            </a:extLst>
          </p:cNvPr>
          <p:cNvSpPr/>
          <p:nvPr/>
        </p:nvSpPr>
        <p:spPr>
          <a:xfrm>
            <a:off x="4276144"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331414A1-855D-5D53-E635-6B4DBC7E12AD}"/>
              </a:ext>
            </a:extLst>
          </p:cNvPr>
          <p:cNvSpPr txBox="1"/>
          <p:nvPr/>
        </p:nvSpPr>
        <p:spPr>
          <a:xfrm>
            <a:off x="1138384" y="161281"/>
            <a:ext cx="1628969"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Objective</a:t>
            </a:r>
          </a:p>
        </p:txBody>
      </p:sp>
      <p:sp>
        <p:nvSpPr>
          <p:cNvPr id="28" name="TextBox 27">
            <a:extLst>
              <a:ext uri="{FF2B5EF4-FFF2-40B4-BE49-F238E27FC236}">
                <a16:creationId xmlns:a16="http://schemas.microsoft.com/office/drawing/2014/main" id="{886BC2C3-2A1A-F1F6-BE3B-9A19B5326D85}"/>
              </a:ext>
            </a:extLst>
          </p:cNvPr>
          <p:cNvSpPr txBox="1"/>
          <p:nvPr/>
        </p:nvSpPr>
        <p:spPr>
          <a:xfrm>
            <a:off x="2901085" y="161281"/>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Project</a:t>
            </a:r>
          </a:p>
        </p:txBody>
      </p:sp>
      <p:sp>
        <p:nvSpPr>
          <p:cNvPr id="29" name="TextBox 28">
            <a:extLst>
              <a:ext uri="{FF2B5EF4-FFF2-40B4-BE49-F238E27FC236}">
                <a16:creationId xmlns:a16="http://schemas.microsoft.com/office/drawing/2014/main" id="{E1759CEA-0B14-ECED-10D9-EB361D476199}"/>
              </a:ext>
            </a:extLst>
          </p:cNvPr>
          <p:cNvSpPr txBox="1"/>
          <p:nvPr/>
        </p:nvSpPr>
        <p:spPr>
          <a:xfrm>
            <a:off x="4382027" y="141748"/>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Scope</a:t>
            </a:r>
          </a:p>
        </p:txBody>
      </p:sp>
      <p:sp>
        <p:nvSpPr>
          <p:cNvPr id="30" name="Rounded Rectangle 29">
            <a:extLst>
              <a:ext uri="{FF2B5EF4-FFF2-40B4-BE49-F238E27FC236}">
                <a16:creationId xmlns:a16="http://schemas.microsoft.com/office/drawing/2014/main" id="{DB2B4CA3-6C18-CB98-46B8-DCA7BA0D9070}"/>
              </a:ext>
            </a:extLst>
          </p:cNvPr>
          <p:cNvSpPr/>
          <p:nvPr/>
        </p:nvSpPr>
        <p:spPr>
          <a:xfrm>
            <a:off x="5792523" y="130454"/>
            <a:ext cx="1516379"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BF87AAA4-E761-BDDA-3477-BBD51BF6B0E8}"/>
              </a:ext>
            </a:extLst>
          </p:cNvPr>
          <p:cNvSpPr txBox="1"/>
          <p:nvPr/>
        </p:nvSpPr>
        <p:spPr>
          <a:xfrm>
            <a:off x="5943974" y="188082"/>
            <a:ext cx="1269176"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RRS</a:t>
            </a:r>
          </a:p>
        </p:txBody>
      </p:sp>
      <p:sp>
        <p:nvSpPr>
          <p:cNvPr id="32" name="Rounded Rectangle 31">
            <a:extLst>
              <a:ext uri="{FF2B5EF4-FFF2-40B4-BE49-F238E27FC236}">
                <a16:creationId xmlns:a16="http://schemas.microsoft.com/office/drawing/2014/main" id="{AE4620DC-2D89-1AFA-53AC-FD5BA95CA779}"/>
              </a:ext>
            </a:extLst>
          </p:cNvPr>
          <p:cNvSpPr/>
          <p:nvPr/>
        </p:nvSpPr>
        <p:spPr>
          <a:xfrm>
            <a:off x="7319033" y="132243"/>
            <a:ext cx="1654846" cy="461764"/>
          </a:xfrm>
          <a:prstGeom prst="roundRect">
            <a:avLst/>
          </a:prstGeom>
          <a:solidFill>
            <a:srgbClr val="FFFFFF"/>
          </a:solidFill>
          <a:ln w="28575">
            <a:solidFill>
              <a:srgbClr val="F5E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579F1870-FDFF-245F-6049-0D250FDFC79E}"/>
              </a:ext>
            </a:extLst>
          </p:cNvPr>
          <p:cNvSpPr txBox="1"/>
          <p:nvPr/>
        </p:nvSpPr>
        <p:spPr>
          <a:xfrm>
            <a:off x="7396713" y="167413"/>
            <a:ext cx="1577165"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eorgia Pro" panose="02040502050405020303" pitchFamily="18" charset="0"/>
                <a:ea typeface="+mn-ea"/>
                <a:cs typeface="+mn-cs"/>
              </a:rPr>
              <a:t>Significance</a:t>
            </a:r>
          </a:p>
        </p:txBody>
      </p:sp>
      <p:sp>
        <p:nvSpPr>
          <p:cNvPr id="35" name="Rounded Rectangle 34">
            <a:extLst>
              <a:ext uri="{FF2B5EF4-FFF2-40B4-BE49-F238E27FC236}">
                <a16:creationId xmlns:a16="http://schemas.microsoft.com/office/drawing/2014/main" id="{32D9BF3F-B560-6EDB-F881-F1B4BB8986C1}"/>
              </a:ext>
            </a:extLst>
          </p:cNvPr>
          <p:cNvSpPr/>
          <p:nvPr/>
        </p:nvSpPr>
        <p:spPr>
          <a:xfrm>
            <a:off x="3548877" y="929212"/>
            <a:ext cx="5094244" cy="543254"/>
          </a:xfrm>
          <a:prstGeom prst="roundRect">
            <a:avLst>
              <a:gd name="adj" fmla="val 50000"/>
            </a:avLst>
          </a:prstGeom>
          <a:solidFill>
            <a:srgbClr val="FFFFFF"/>
          </a:solid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Graphic 36" descr="Magnifying glass with solid fill">
            <a:extLst>
              <a:ext uri="{FF2B5EF4-FFF2-40B4-BE49-F238E27FC236}">
                <a16:creationId xmlns:a16="http://schemas.microsoft.com/office/drawing/2014/main" id="{7BB73CA2-CD9B-B082-121F-EFB4811CB4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4252" y="966676"/>
            <a:ext cx="484408" cy="484408"/>
          </a:xfrm>
          <a:prstGeom prst="rect">
            <a:avLst/>
          </a:prstGeom>
        </p:spPr>
      </p:pic>
      <p:sp>
        <p:nvSpPr>
          <p:cNvPr id="38" name="Subtitle 2">
            <a:extLst>
              <a:ext uri="{FF2B5EF4-FFF2-40B4-BE49-F238E27FC236}">
                <a16:creationId xmlns:a16="http://schemas.microsoft.com/office/drawing/2014/main" id="{A74A9B75-653F-7F26-0068-BDBA14F7D000}"/>
              </a:ext>
            </a:extLst>
          </p:cNvPr>
          <p:cNvSpPr txBox="1">
            <a:spLocks/>
          </p:cNvSpPr>
          <p:nvPr/>
        </p:nvSpPr>
        <p:spPr>
          <a:xfrm>
            <a:off x="1840683" y="1022835"/>
            <a:ext cx="8510631"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Abadi Extra Light" panose="020B0204020104020204" pitchFamily="34" charset="0"/>
                <a:ea typeface="+mn-ea"/>
                <a:cs typeface="+mn-cs"/>
              </a:rPr>
              <a:t>Main Objective</a:t>
            </a:r>
          </a:p>
        </p:txBody>
      </p:sp>
      <p:sp>
        <p:nvSpPr>
          <p:cNvPr id="2" name="Rounded Rectangle 1">
            <a:extLst>
              <a:ext uri="{FF2B5EF4-FFF2-40B4-BE49-F238E27FC236}">
                <a16:creationId xmlns:a16="http://schemas.microsoft.com/office/drawing/2014/main" id="{C3D0E1D2-ECB2-3AAB-C4A7-1BC16E807E4A}"/>
              </a:ext>
            </a:extLst>
          </p:cNvPr>
          <p:cNvSpPr/>
          <p:nvPr/>
        </p:nvSpPr>
        <p:spPr>
          <a:xfrm>
            <a:off x="1688658" y="1926484"/>
            <a:ext cx="8510631" cy="1707651"/>
          </a:xfrm>
          <a:prstGeom prst="roundRect">
            <a:avLst>
              <a:gd name="adj" fmla="val 19321"/>
            </a:avLst>
          </a:prstGeom>
          <a:solidFill>
            <a:srgbClr val="FFFFFF"/>
          </a:solidFill>
          <a:ln w="28575">
            <a:solidFill>
              <a:srgbClr val="22C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88BA739F-F5AB-B36C-74A4-11339F3EA1FB}"/>
              </a:ext>
            </a:extLst>
          </p:cNvPr>
          <p:cNvSpPr txBox="1">
            <a:spLocks/>
          </p:cNvSpPr>
          <p:nvPr/>
        </p:nvSpPr>
        <p:spPr>
          <a:xfrm>
            <a:off x="1840682" y="2375433"/>
            <a:ext cx="8510631" cy="27077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atin typeface="Abadi Extra Light" panose="020B0204020104020204" pitchFamily="34" charset="0"/>
              </a:rPr>
              <a:t>To help D7 Auto Service Center develop an additional platform that aims to extend the online presence of the business. </a:t>
            </a:r>
          </a:p>
        </p:txBody>
      </p:sp>
      <p:pic>
        <p:nvPicPr>
          <p:cNvPr id="8" name="Picture 7">
            <a:extLst>
              <a:ext uri="{FF2B5EF4-FFF2-40B4-BE49-F238E27FC236}">
                <a16:creationId xmlns:a16="http://schemas.microsoft.com/office/drawing/2014/main" id="{4A6D80ED-785F-397C-6CCF-C8E62D0E5BC7}"/>
              </a:ext>
            </a:extLst>
          </p:cNvPr>
          <p:cNvPicPr>
            <a:picLocks noChangeAspect="1"/>
          </p:cNvPicPr>
          <p:nvPr/>
        </p:nvPicPr>
        <p:blipFill>
          <a:blip r:embed="rId5"/>
          <a:stretch>
            <a:fillRect/>
          </a:stretch>
        </p:blipFill>
        <p:spPr>
          <a:xfrm>
            <a:off x="4234302" y="4016055"/>
            <a:ext cx="3571365" cy="2310884"/>
          </a:xfrm>
          <a:prstGeom prst="rect">
            <a:avLst/>
          </a:prstGeom>
        </p:spPr>
      </p:pic>
      <p:pic>
        <p:nvPicPr>
          <p:cNvPr id="11" name="Picture 10">
            <a:extLst>
              <a:ext uri="{FF2B5EF4-FFF2-40B4-BE49-F238E27FC236}">
                <a16:creationId xmlns:a16="http://schemas.microsoft.com/office/drawing/2014/main" id="{EF3D89D5-4FB4-1721-064B-5F358416B051}"/>
              </a:ext>
            </a:extLst>
          </p:cNvPr>
          <p:cNvPicPr>
            <a:picLocks noChangeAspect="1"/>
          </p:cNvPicPr>
          <p:nvPr/>
        </p:nvPicPr>
        <p:blipFill>
          <a:blip r:embed="rId6"/>
          <a:srcRect/>
          <a:stretch/>
        </p:blipFill>
        <p:spPr>
          <a:xfrm rot="21146084">
            <a:off x="11205936" y="234680"/>
            <a:ext cx="757981" cy="757981"/>
          </a:xfrm>
          <a:prstGeom prst="ellipse">
            <a:avLst/>
          </a:prstGeom>
        </p:spPr>
      </p:pic>
    </p:spTree>
    <p:extLst>
      <p:ext uri="{BB962C8B-B14F-4D97-AF65-F5344CB8AC3E}">
        <p14:creationId xmlns:p14="http://schemas.microsoft.com/office/powerpoint/2010/main" val="105779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59C980E43AEA4988E17AC82A3FE8EB" ma:contentTypeVersion="11" ma:contentTypeDescription="Create a new document." ma:contentTypeScope="" ma:versionID="d9b25d218376d87549d67cdb9fb6bd4b">
  <xsd:schema xmlns:xsd="http://www.w3.org/2001/XMLSchema" xmlns:xs="http://www.w3.org/2001/XMLSchema" xmlns:p="http://schemas.microsoft.com/office/2006/metadata/properties" xmlns:ns2="3c4e6476-a74c-4488-9c86-6ce3187b0b3d" xmlns:ns3="1d1a7e98-cc64-4f87-848f-39ce306ac784" targetNamespace="http://schemas.microsoft.com/office/2006/metadata/properties" ma:root="true" ma:fieldsID="f8d2c02c4ea03ef85d0a5d584b10b915" ns2:_="" ns3:_="">
    <xsd:import namespace="3c4e6476-a74c-4488-9c86-6ce3187b0b3d"/>
    <xsd:import namespace="1d1a7e98-cc64-4f87-848f-39ce306ac7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4e6476-a74c-4488-9c86-6ce3187b0b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af8b06a-778d-4447-b55c-f8813fb4c887"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a7e98-cc64-4f87-848f-39ce306ac7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325DE1-05C6-4B61-A319-014412AA29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4e6476-a74c-4488-9c86-6ce3187b0b3d"/>
    <ds:schemaRef ds:uri="1d1a7e98-cc64-4f87-848f-39ce306ac7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F7E699-ECA7-42F6-AD33-97A7E0F262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51</Slides>
  <Notes>0</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 Viernes</dc:creator>
  <cp:revision>13</cp:revision>
  <dcterms:created xsi:type="dcterms:W3CDTF">2022-10-30T06:34:08Z</dcterms:created>
  <dcterms:modified xsi:type="dcterms:W3CDTF">2022-11-10T14:51:08Z</dcterms:modified>
</cp:coreProperties>
</file>